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88" r:id="rId4"/>
    <p:sldId id="291" r:id="rId5"/>
    <p:sldId id="292" r:id="rId6"/>
    <p:sldId id="293" r:id="rId7"/>
    <p:sldId id="289" r:id="rId8"/>
    <p:sldId id="290" r:id="rId9"/>
    <p:sldId id="296" r:id="rId10"/>
    <p:sldId id="294" r:id="rId11"/>
    <p:sldId id="297" r:id="rId12"/>
    <p:sldId id="298" r:id="rId13"/>
    <p:sldId id="299" r:id="rId14"/>
    <p:sldId id="295" r:id="rId15"/>
    <p:sldId id="287" r:id="rId16"/>
  </p:sldIdLst>
  <p:sldSz cx="12192000" cy="6858000"/>
  <p:notesSz cx="6858000" cy="9144000"/>
  <p:embeddedFontLst>
    <p:embeddedFont>
      <p:font typeface="맑은 고딕" panose="020B0503020000020004" pitchFamily="34" charset="-127"/>
      <p:regular r:id="rId18"/>
      <p:bold r:id="rId19"/>
    </p:embeddedFont>
    <p:embeddedFont>
      <p:font typeface="Noto Sans KR Medium" panose="020B0500000000000000" pitchFamily="34" charset="-128"/>
      <p:regular r:id="rId20"/>
    </p:embeddedFont>
    <p:embeddedFont>
      <p:font typeface="Noto Sans KR" panose="020B0500000000000000" pitchFamily="34" charset="-128"/>
      <p:regular r:id="rId21"/>
      <p:bold r:id="rId22"/>
    </p:embeddedFont>
    <p:embeddedFont>
      <p:font typeface="Noto Sans KR Thin" panose="020B0200000000000000" pitchFamily="34" charset="-128"/>
      <p:regular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B488"/>
    <a:srgbClr val="FFCA29"/>
    <a:srgbClr val="33DA81"/>
    <a:srgbClr val="E21D23"/>
    <a:srgbClr val="1428A0"/>
    <a:srgbClr val="469FB2"/>
    <a:srgbClr val="32D7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50"/>
    <p:restoredTop sz="96296"/>
  </p:normalViewPr>
  <p:slideViewPr>
    <p:cSldViewPr snapToGrid="0" snapToObjects="1">
      <p:cViewPr varScale="1">
        <p:scale>
          <a:sx n="106" d="100"/>
          <a:sy n="106" d="100"/>
        </p:scale>
        <p:origin x="208" y="6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4A1903-001D-2143-8C68-9FBED7DF69E6}" type="datetimeFigureOut">
              <a:rPr kumimoji="1" lang="ko-KR" altLang="en-US" smtClean="0"/>
              <a:t>2022. 12. 11.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893D0-2F90-1340-884E-6D524A4D800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73621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EFD2FA-BF4E-A442-8C7E-7000D53995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90C66AE-01FC-DC4C-9108-2374A02B05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2EA3C1-F41A-7745-A5CF-65DFFAB4C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8267-51E7-DE43-9EDB-AA5B42A6BDD5}" type="datetimeFigureOut">
              <a:rPr kumimoji="1" lang="ko-KR" altLang="en-US" smtClean="0"/>
              <a:t>2022. 12. 11.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89F574-8DD3-6C4A-9AE5-ABEAFCAF6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D879DD-FCCD-3F4A-BFFD-10B3FE5DA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60484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F721CC-A0C4-8F4A-BC34-069BBD016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2BEB49E-53AE-0E48-BB1E-41960B1ACF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C1A63B-8D4F-F246-A650-6548B6AEF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8267-51E7-DE43-9EDB-AA5B42A6BDD5}" type="datetimeFigureOut">
              <a:rPr kumimoji="1" lang="ko-KR" altLang="en-US" smtClean="0"/>
              <a:t>2022. 12. 11.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9D93C4-AF87-664C-B209-D32FC25D9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473B13-399A-884C-8172-689398325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46613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A4F867A-2439-C84E-BA2B-D2E57463FF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68CD17D-C506-5D4B-B59C-2D2719DE68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91CAFD-AE3F-3746-BD5F-7B9C58F2A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8267-51E7-DE43-9EDB-AA5B42A6BDD5}" type="datetimeFigureOut">
              <a:rPr kumimoji="1" lang="ko-KR" altLang="en-US" smtClean="0"/>
              <a:t>2022. 12. 11.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5B952B-8C12-1044-AD10-9C01BBD3A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68079F-ED63-8141-A7F6-07937EC17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98519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FC2E03-4411-4442-BA68-448A7763D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6866D6-F04D-D14F-BDB3-3BEF00138B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87257B-F481-1845-BE4B-1B22E8945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8267-51E7-DE43-9EDB-AA5B42A6BDD5}" type="datetimeFigureOut">
              <a:rPr kumimoji="1" lang="ko-KR" altLang="en-US" smtClean="0"/>
              <a:t>2022. 12. 11.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BFEB7E-70C4-E449-AC3F-154F5DD05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EA7B4E-BD01-DD4A-BD50-9A28EF875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99010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EA0B88-2E7E-A943-A758-EE46D57E7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C076B2-BC44-8D44-8E6D-B499EE9188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068CBE-DE73-4744-8CF2-EA2F14AC6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8267-51E7-DE43-9EDB-AA5B42A6BDD5}" type="datetimeFigureOut">
              <a:rPr kumimoji="1" lang="ko-KR" altLang="en-US" smtClean="0"/>
              <a:t>2022. 12. 11.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00D236-6756-CA44-8EA9-1A1DCE39D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450540-F0C3-3148-932E-41C39A0DB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49519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124E28-5A3A-824E-A072-9722327E3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D74E8E-9F47-B541-9DEC-9FDDCD6613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18D9F07-2014-7546-B62F-D9D8E37782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BCAECE-7B23-4346-AC81-A6F86467A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8267-51E7-DE43-9EDB-AA5B42A6BDD5}" type="datetimeFigureOut">
              <a:rPr kumimoji="1" lang="ko-KR" altLang="en-US" smtClean="0"/>
              <a:t>2022. 12. 11.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701FADE-A2D0-1846-AE3D-AB699C180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C75116-C3AD-9E47-8A13-BEA000559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54771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EA6022-D314-A14E-AD04-93D5D9D8A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4189A0-3C45-0842-B5E2-93A049F566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44FCC02-F9B0-4C4F-B01F-5B7229B432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B529D46-95EE-444D-B1CB-F0236DC417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EEDDDD9-ADED-EF48-BA56-B897E7F16A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7FA386C-34FF-E948-B805-37E3948AA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8267-51E7-DE43-9EDB-AA5B42A6BDD5}" type="datetimeFigureOut">
              <a:rPr kumimoji="1" lang="ko-KR" altLang="en-US" smtClean="0"/>
              <a:t>2022. 12. 11.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CDEC2AF-B0A2-BE44-9D93-7ECE02B24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2C53E3B-206B-8F44-8B7E-8D461EDA2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93210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38B540-F7FA-6C4D-8BAC-482577503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C3AC8D-E067-3640-9A67-4F318A56D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8267-51E7-DE43-9EDB-AA5B42A6BDD5}" type="datetimeFigureOut">
              <a:rPr kumimoji="1" lang="ko-KR" altLang="en-US" smtClean="0"/>
              <a:t>2022. 12. 11.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18E2149-C65E-3A4E-8EA2-6872EDC54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E8E2263-5DA1-7640-858D-1F9E5D337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46535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B1B2AFD-AB8C-3E4F-8ABE-460669DDC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8267-51E7-DE43-9EDB-AA5B42A6BDD5}" type="datetimeFigureOut">
              <a:rPr kumimoji="1" lang="ko-KR" altLang="en-US" smtClean="0"/>
              <a:t>2022. 12. 11.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954C708-9375-D94F-B4B9-8C7D03186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8B26BF-E311-E642-86A6-FA626ECF3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62573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81D4A3-0D84-2046-A355-8D0C76712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1DE385-0FB9-7440-AF99-9FEECC4B6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B2FDF26-BAD8-B341-A271-87715DC523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ACD005-1EB9-CF4C-B1AE-2F4FAA92A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8267-51E7-DE43-9EDB-AA5B42A6BDD5}" type="datetimeFigureOut">
              <a:rPr kumimoji="1" lang="ko-KR" altLang="en-US" smtClean="0"/>
              <a:t>2022. 12. 11.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3D9DAE-E4FC-0F4D-B6B3-56C8CD03B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8668AD-B2F6-8C43-97EC-9CDB42DAF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06713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7B9F00-6986-1447-9770-6ADCE4A8C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503C10E-4DC1-154C-B585-DFBD09F977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2CF889B-BFA6-7A40-8CA9-D343990204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7ED780-EDC5-D447-9DFD-F537E3DFE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8267-51E7-DE43-9EDB-AA5B42A6BDD5}" type="datetimeFigureOut">
              <a:rPr kumimoji="1" lang="ko-KR" altLang="en-US" smtClean="0"/>
              <a:t>2022. 12. 11.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1BC389E-AA53-ED4A-B8F4-146F5B3BD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C8F8B12-AE74-A546-97AD-7E872E625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69058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457E480-ECBE-2245-9961-99FB738BF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31D8FB-22E3-0945-96EA-DF67663CB9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260E57-3C11-4945-A8D7-58C55AE297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E8267-51E7-DE43-9EDB-AA5B42A6BDD5}" type="datetimeFigureOut">
              <a:rPr kumimoji="1" lang="ko-KR" altLang="en-US" smtClean="0"/>
              <a:t>2022. 12. 11.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AD8ED9-6013-E046-9B4D-685DDCE40A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B31378-F738-074C-B55B-60E0C9C34C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FEB79C-C6FC-0F44-9CF7-4AD3276417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87400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1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irebase.google.com/docs/reference/android/com/google/firebase/firestore/package-summary?hl=ko&amp;authuser=3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android.com/reference/android/app/Activity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0996048-1373-2A43-90EA-21213CB69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770890"/>
            <a:ext cx="10905066" cy="53162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4F540DE-F1B7-FE4B-A67A-2E2DBB80C47D}"/>
              </a:ext>
            </a:extLst>
          </p:cNvPr>
          <p:cNvSpPr txBox="1"/>
          <p:nvPr/>
        </p:nvSpPr>
        <p:spPr>
          <a:xfrm>
            <a:off x="7952874" y="5931567"/>
            <a:ext cx="41268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sz="24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유용민</a:t>
            </a:r>
            <a:r>
              <a:rPr kumimoji="1" lang="ko-KR" altLang="en-US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24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설지환</a:t>
            </a:r>
            <a:r>
              <a:rPr kumimoji="1" lang="ko-KR" altLang="en-US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24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안지완</a:t>
            </a:r>
            <a:r>
              <a:rPr kumimoji="1" lang="ko-KR" altLang="en-US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이의제</a:t>
            </a:r>
            <a:endParaRPr kumimoji="1" lang="en-US" altLang="ko-KR" sz="24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algn="r"/>
            <a:r>
              <a:rPr kumimoji="1" lang="ko-KR" altLang="en-US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이주형 </a:t>
            </a:r>
            <a:r>
              <a:rPr kumimoji="1" lang="ko-KR" altLang="en-US" sz="2400" b="1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채승운</a:t>
            </a:r>
            <a:r>
              <a:rPr kumimoji="1" lang="ko-KR" altLang="en-US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이동욱</a:t>
            </a:r>
            <a:endParaRPr kumimoji="1" lang="ko-Kore-KR" altLang="en-US" sz="24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512932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7711125-64D5-9A45-A69F-EF2F92C23AEA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1428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F6C6B7-6059-D041-837C-9CD9A5C46B54}"/>
              </a:ext>
            </a:extLst>
          </p:cNvPr>
          <p:cNvSpPr txBox="1"/>
          <p:nvPr/>
        </p:nvSpPr>
        <p:spPr>
          <a:xfrm>
            <a:off x="315432" y="406481"/>
            <a:ext cx="625691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User Flow - </a:t>
            </a:r>
            <a:r>
              <a:rPr kumimoji="1" lang="en-US" altLang="ko-KR" sz="4000" dirty="0" err="1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MainActivity</a:t>
            </a:r>
            <a:endParaRPr lang="ko-KR" altLang="en-US" sz="4000" dirty="0">
              <a:solidFill>
                <a:srgbClr val="1428A0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9F5FD0-A52E-694D-9414-172579EF0502}"/>
              </a:ext>
            </a:extLst>
          </p:cNvPr>
          <p:cNvSpPr txBox="1"/>
          <p:nvPr/>
        </p:nvSpPr>
        <p:spPr>
          <a:xfrm>
            <a:off x="4084320" y="822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/>
          </a:p>
        </p:txBody>
      </p:sp>
      <p:pic>
        <p:nvPicPr>
          <p:cNvPr id="5" name="Screen_Recording_20221211_174431_CAU Dealer" descr="Screen_Recording_20221211_174431_CAU Dealer">
            <a:hlinkClick r:id="" action="ppaction://media"/>
            <a:extLst>
              <a:ext uri="{FF2B5EF4-FFF2-40B4-BE49-F238E27FC236}">
                <a16:creationId xmlns:a16="http://schemas.microsoft.com/office/drawing/2014/main" id="{4E522A5D-AFB4-3F4B-B819-BD8DAFBD6D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29619" y="432469"/>
            <a:ext cx="2580808" cy="629892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9888B65E-F079-C540-B83E-5A72C0E6F5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326" y="1255033"/>
            <a:ext cx="2405941" cy="5212873"/>
          </a:xfrm>
          <a:prstGeom prst="rect">
            <a:avLst/>
          </a:prstGeom>
        </p:spPr>
      </p:pic>
      <p:sp>
        <p:nvSpPr>
          <p:cNvPr id="19" name="모서리가 둥근 직사각형 18">
            <a:extLst>
              <a:ext uri="{FF2B5EF4-FFF2-40B4-BE49-F238E27FC236}">
                <a16:creationId xmlns:a16="http://schemas.microsoft.com/office/drawing/2014/main" id="{1BA44F1C-922B-934F-9C98-1B753325F3F2}"/>
              </a:ext>
            </a:extLst>
          </p:cNvPr>
          <p:cNvSpPr/>
          <p:nvPr/>
        </p:nvSpPr>
        <p:spPr>
          <a:xfrm>
            <a:off x="4444395" y="2358278"/>
            <a:ext cx="2051416" cy="467694"/>
          </a:xfrm>
          <a:prstGeom prst="roundRect">
            <a:avLst/>
          </a:prstGeom>
          <a:solidFill>
            <a:schemeClr val="accent6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dirty="0">
                <a:solidFill>
                  <a:schemeClr val="bg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User</a:t>
            </a:r>
            <a:endParaRPr kumimoji="1" lang="ko-Kore-KR" altLang="en-US" sz="2000" dirty="0">
              <a:solidFill>
                <a:schemeClr val="bg1"/>
              </a:solidFill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21" name="모서리가 둥근 직사각형 20">
            <a:extLst>
              <a:ext uri="{FF2B5EF4-FFF2-40B4-BE49-F238E27FC236}">
                <a16:creationId xmlns:a16="http://schemas.microsoft.com/office/drawing/2014/main" id="{948E2F0E-9715-214A-A904-3B08C80BF26C}"/>
              </a:ext>
            </a:extLst>
          </p:cNvPr>
          <p:cNvSpPr/>
          <p:nvPr/>
        </p:nvSpPr>
        <p:spPr>
          <a:xfrm>
            <a:off x="7078975" y="3841272"/>
            <a:ext cx="2051416" cy="467694"/>
          </a:xfrm>
          <a:prstGeom prst="roundRect">
            <a:avLst/>
          </a:prstGeom>
          <a:solidFill>
            <a:schemeClr val="accent6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dirty="0" err="1">
                <a:solidFill>
                  <a:schemeClr val="tx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addCar</a:t>
            </a:r>
            <a:r>
              <a:rPr kumimoji="1" lang="en-US" altLang="ko-Kore-KR" sz="2000" dirty="0">
                <a:solidFill>
                  <a:schemeClr val="tx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()</a:t>
            </a:r>
            <a:endParaRPr kumimoji="1" lang="ko-Kore-KR" altLang="en-US" sz="2000" dirty="0">
              <a:solidFill>
                <a:schemeClr val="tx1"/>
              </a:solidFill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26" name="모서리가 둥근 직사각형 25">
            <a:extLst>
              <a:ext uri="{FF2B5EF4-FFF2-40B4-BE49-F238E27FC236}">
                <a16:creationId xmlns:a16="http://schemas.microsoft.com/office/drawing/2014/main" id="{56D358F1-9249-7245-BE64-75E70EBCA027}"/>
              </a:ext>
            </a:extLst>
          </p:cNvPr>
          <p:cNvSpPr/>
          <p:nvPr/>
        </p:nvSpPr>
        <p:spPr>
          <a:xfrm>
            <a:off x="4444395" y="3477639"/>
            <a:ext cx="2051416" cy="590166"/>
          </a:xfrm>
          <a:prstGeom prst="roundRect">
            <a:avLst/>
          </a:prstGeom>
          <a:solidFill>
            <a:srgbClr val="1428A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bg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Android Library</a:t>
            </a:r>
            <a:endParaRPr kumimoji="1" lang="ko-Kore-KR" altLang="en-US" dirty="0">
              <a:solidFill>
                <a:schemeClr val="bg1"/>
              </a:solidFill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27" name="모서리가 둥근 직사각형 26">
            <a:extLst>
              <a:ext uri="{FF2B5EF4-FFF2-40B4-BE49-F238E27FC236}">
                <a16:creationId xmlns:a16="http://schemas.microsoft.com/office/drawing/2014/main" id="{EA4CEFDA-AD0A-E64F-8F99-B711742C3AB0}"/>
              </a:ext>
            </a:extLst>
          </p:cNvPr>
          <p:cNvSpPr/>
          <p:nvPr/>
        </p:nvSpPr>
        <p:spPr>
          <a:xfrm>
            <a:off x="4444395" y="4973801"/>
            <a:ext cx="2048997" cy="825704"/>
          </a:xfrm>
          <a:prstGeom prst="roundRect">
            <a:avLst/>
          </a:prstGeom>
          <a:solidFill>
            <a:srgbClr val="FFCA29">
              <a:alpha val="7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dirty="0">
                <a:solidFill>
                  <a:schemeClr val="bg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Data</a:t>
            </a:r>
            <a:endParaRPr kumimoji="1" lang="ko-Kore-KR" altLang="en-US" sz="2000" dirty="0">
              <a:solidFill>
                <a:schemeClr val="bg1"/>
              </a:solidFill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6D629122-7502-8640-8C5F-B0DFD0F3F34F}"/>
              </a:ext>
            </a:extLst>
          </p:cNvPr>
          <p:cNvCxnSpPr>
            <a:cxnSpLocks/>
          </p:cNvCxnSpPr>
          <p:nvPr/>
        </p:nvCxnSpPr>
        <p:spPr>
          <a:xfrm flipH="1">
            <a:off x="5467684" y="4075119"/>
            <a:ext cx="1209" cy="905996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1DBFEADA-FB7F-434B-8F46-99F2912E7A8E}"/>
              </a:ext>
            </a:extLst>
          </p:cNvPr>
          <p:cNvCxnSpPr>
            <a:cxnSpLocks/>
          </p:cNvCxnSpPr>
          <p:nvPr/>
        </p:nvCxnSpPr>
        <p:spPr>
          <a:xfrm flipV="1">
            <a:off x="6959600" y="2590800"/>
            <a:ext cx="0" cy="2835999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4913D7F5-E3CD-3842-A25C-0EAC4E41436C}"/>
              </a:ext>
            </a:extLst>
          </p:cNvPr>
          <p:cNvCxnSpPr>
            <a:cxnSpLocks/>
            <a:endCxn id="19" idx="3"/>
          </p:cNvCxnSpPr>
          <p:nvPr/>
        </p:nvCxnSpPr>
        <p:spPr>
          <a:xfrm flipH="1">
            <a:off x="6495811" y="2590800"/>
            <a:ext cx="463789" cy="1325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C454B137-8465-8048-AA3D-ED2D96AFDADF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6493392" y="5386653"/>
            <a:ext cx="487461" cy="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B2D3971-E95E-4348-AAC1-A02B508864E6}"/>
              </a:ext>
            </a:extLst>
          </p:cNvPr>
          <p:cNvSpPr/>
          <p:nvPr/>
        </p:nvSpPr>
        <p:spPr>
          <a:xfrm>
            <a:off x="501031" y="3421397"/>
            <a:ext cx="2126579" cy="31871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4497779-20B5-994C-A37C-8CA3A891DBBC}"/>
              </a:ext>
            </a:extLst>
          </p:cNvPr>
          <p:cNvCxnSpPr>
            <a:cxnSpLocks/>
            <a:stCxn id="19" idx="2"/>
            <a:endCxn id="26" idx="0"/>
          </p:cNvCxnSpPr>
          <p:nvPr/>
        </p:nvCxnSpPr>
        <p:spPr>
          <a:xfrm>
            <a:off x="5470103" y="2825972"/>
            <a:ext cx="0" cy="651667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88D9FB0C-58D3-CF48-9F71-EFC1585545D4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2757267" y="3086100"/>
            <a:ext cx="2712836" cy="77537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2232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7711125-64D5-9A45-A69F-EF2F92C23AEA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1428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F6C6B7-6059-D041-837C-9CD9A5C46B54}"/>
              </a:ext>
            </a:extLst>
          </p:cNvPr>
          <p:cNvSpPr txBox="1"/>
          <p:nvPr/>
        </p:nvSpPr>
        <p:spPr>
          <a:xfrm>
            <a:off x="315431" y="406481"/>
            <a:ext cx="901189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User Flow – </a:t>
            </a:r>
            <a:r>
              <a:rPr kumimoji="1" lang="en-US" altLang="ko-KR" sz="4000" dirty="0" err="1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CarDetailActivity</a:t>
            </a:r>
            <a:r>
              <a:rPr kumimoji="1" lang="en-US" altLang="ko-KR" sz="4000" dirty="0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, </a:t>
            </a:r>
            <a:r>
              <a:rPr kumimoji="1" lang="en-US" altLang="ko-KR" sz="4000" dirty="0" err="1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UserInfo</a:t>
            </a:r>
            <a:r>
              <a:rPr kumimoji="1" lang="en-US" altLang="ko-KR" sz="4000" dirty="0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-</a:t>
            </a:r>
            <a:endParaRPr lang="ko-KR" altLang="en-US" sz="4000" dirty="0">
              <a:solidFill>
                <a:srgbClr val="1428A0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9F5FD0-A52E-694D-9414-172579EF0502}"/>
              </a:ext>
            </a:extLst>
          </p:cNvPr>
          <p:cNvSpPr txBox="1"/>
          <p:nvPr/>
        </p:nvSpPr>
        <p:spPr>
          <a:xfrm>
            <a:off x="4084320" y="822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/>
          </a:p>
        </p:txBody>
      </p:sp>
      <p:pic>
        <p:nvPicPr>
          <p:cNvPr id="8" name="Screen_Recording_20221211_174904_CAU Dealer" descr="Screen_Recording_20221211_174904_CAU Dealer">
            <a:hlinkClick r:id="" action="ppaction://media"/>
            <a:extLst>
              <a:ext uri="{FF2B5EF4-FFF2-40B4-BE49-F238E27FC236}">
                <a16:creationId xmlns:a16="http://schemas.microsoft.com/office/drawing/2014/main" id="{7580EF68-20FE-CF4E-8B1F-579699B1E3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27331" y="406481"/>
            <a:ext cx="2549237" cy="622186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6967E37-1384-7244-9824-510CCC28EB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155" y="1192292"/>
            <a:ext cx="2396077" cy="5191500"/>
          </a:xfrm>
          <a:prstGeom prst="rect">
            <a:avLst/>
          </a:prstGeom>
        </p:spPr>
      </p:pic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BB6ED001-355B-3747-AA2B-293CE3ADCECB}"/>
              </a:ext>
            </a:extLst>
          </p:cNvPr>
          <p:cNvSpPr/>
          <p:nvPr/>
        </p:nvSpPr>
        <p:spPr>
          <a:xfrm>
            <a:off x="4444395" y="2358278"/>
            <a:ext cx="2051416" cy="467694"/>
          </a:xfrm>
          <a:prstGeom prst="roundRect">
            <a:avLst/>
          </a:prstGeom>
          <a:solidFill>
            <a:schemeClr val="accent6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dirty="0">
                <a:solidFill>
                  <a:schemeClr val="bg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User</a:t>
            </a:r>
            <a:endParaRPr kumimoji="1" lang="ko-Kore-KR" altLang="en-US" sz="2000" dirty="0">
              <a:solidFill>
                <a:schemeClr val="bg1"/>
              </a:solidFill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15" name="모서리가 둥근 직사각형 14">
            <a:extLst>
              <a:ext uri="{FF2B5EF4-FFF2-40B4-BE49-F238E27FC236}">
                <a16:creationId xmlns:a16="http://schemas.microsoft.com/office/drawing/2014/main" id="{56979995-96D9-B141-8626-5181E8635F8F}"/>
              </a:ext>
            </a:extLst>
          </p:cNvPr>
          <p:cNvSpPr/>
          <p:nvPr/>
        </p:nvSpPr>
        <p:spPr>
          <a:xfrm>
            <a:off x="7117758" y="3554195"/>
            <a:ext cx="2051416" cy="467694"/>
          </a:xfrm>
          <a:prstGeom prst="roundRect">
            <a:avLst/>
          </a:prstGeom>
          <a:solidFill>
            <a:schemeClr val="accent6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dirty="0" err="1">
                <a:solidFill>
                  <a:schemeClr val="tx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addCar</a:t>
            </a:r>
            <a:r>
              <a:rPr kumimoji="1" lang="en-US" altLang="ko-Kore-KR" sz="2000" dirty="0">
                <a:solidFill>
                  <a:schemeClr val="tx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()</a:t>
            </a:r>
            <a:endParaRPr kumimoji="1" lang="ko-Kore-KR" altLang="en-US" sz="2000" dirty="0">
              <a:solidFill>
                <a:schemeClr val="tx1"/>
              </a:solidFill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16" name="모서리가 둥근 직사각형 15">
            <a:extLst>
              <a:ext uri="{FF2B5EF4-FFF2-40B4-BE49-F238E27FC236}">
                <a16:creationId xmlns:a16="http://schemas.microsoft.com/office/drawing/2014/main" id="{6F2429CF-1F2A-3541-BE97-866F72694D75}"/>
              </a:ext>
            </a:extLst>
          </p:cNvPr>
          <p:cNvSpPr/>
          <p:nvPr/>
        </p:nvSpPr>
        <p:spPr>
          <a:xfrm>
            <a:off x="4444395" y="3477639"/>
            <a:ext cx="2051416" cy="590166"/>
          </a:xfrm>
          <a:prstGeom prst="roundRect">
            <a:avLst/>
          </a:prstGeom>
          <a:solidFill>
            <a:srgbClr val="1428A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bg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Android Library</a:t>
            </a:r>
            <a:endParaRPr kumimoji="1" lang="ko-Kore-KR" altLang="en-US" dirty="0">
              <a:solidFill>
                <a:schemeClr val="bg1"/>
              </a:solidFill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18" name="모서리가 둥근 직사각형 17">
            <a:extLst>
              <a:ext uri="{FF2B5EF4-FFF2-40B4-BE49-F238E27FC236}">
                <a16:creationId xmlns:a16="http://schemas.microsoft.com/office/drawing/2014/main" id="{75A5CF98-E067-CD4F-BE93-F43EE13FB661}"/>
              </a:ext>
            </a:extLst>
          </p:cNvPr>
          <p:cNvSpPr/>
          <p:nvPr/>
        </p:nvSpPr>
        <p:spPr>
          <a:xfrm>
            <a:off x="4444395" y="4973801"/>
            <a:ext cx="2048997" cy="825704"/>
          </a:xfrm>
          <a:prstGeom prst="roundRect">
            <a:avLst/>
          </a:prstGeom>
          <a:solidFill>
            <a:srgbClr val="FFCA29">
              <a:alpha val="7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dirty="0">
                <a:solidFill>
                  <a:schemeClr val="bg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Data</a:t>
            </a:r>
            <a:endParaRPr kumimoji="1" lang="ko-Kore-KR" altLang="en-US" sz="2000" dirty="0">
              <a:solidFill>
                <a:schemeClr val="bg1"/>
              </a:solidFill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68F2A99-315D-2B47-AFFF-5EA4E37C19A3}"/>
              </a:ext>
            </a:extLst>
          </p:cNvPr>
          <p:cNvSpPr/>
          <p:nvPr/>
        </p:nvSpPr>
        <p:spPr>
          <a:xfrm>
            <a:off x="621903" y="5981700"/>
            <a:ext cx="2126579" cy="40209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4F18515-55FE-8E46-8FC3-B2C7D2605448}"/>
              </a:ext>
            </a:extLst>
          </p:cNvPr>
          <p:cNvSpPr/>
          <p:nvPr/>
        </p:nvSpPr>
        <p:spPr>
          <a:xfrm>
            <a:off x="621902" y="2159000"/>
            <a:ext cx="2126579" cy="374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BB8E0DE5-1515-544B-A0D3-B615942F9E81}"/>
              </a:ext>
            </a:extLst>
          </p:cNvPr>
          <p:cNvCxnSpPr>
            <a:cxnSpLocks/>
            <a:stCxn id="19" idx="3"/>
            <a:endCxn id="16" idx="1"/>
          </p:cNvCxnSpPr>
          <p:nvPr/>
        </p:nvCxnSpPr>
        <p:spPr>
          <a:xfrm flipV="1">
            <a:off x="2748482" y="3772722"/>
            <a:ext cx="1695913" cy="2410024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A027125-D564-4948-B8D8-C1F04C769D24}"/>
              </a:ext>
            </a:extLst>
          </p:cNvPr>
          <p:cNvCxnSpPr>
            <a:cxnSpLocks/>
          </p:cNvCxnSpPr>
          <p:nvPr/>
        </p:nvCxnSpPr>
        <p:spPr>
          <a:xfrm flipV="1">
            <a:off x="6959600" y="2590800"/>
            <a:ext cx="0" cy="2835999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ADD05F31-272C-4242-B5EB-2FA770040180}"/>
              </a:ext>
            </a:extLst>
          </p:cNvPr>
          <p:cNvCxnSpPr>
            <a:cxnSpLocks/>
          </p:cNvCxnSpPr>
          <p:nvPr/>
        </p:nvCxnSpPr>
        <p:spPr>
          <a:xfrm flipH="1">
            <a:off x="6495811" y="2590800"/>
            <a:ext cx="463789" cy="1325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E7CB1A1-6DB6-8642-908A-1E269262D629}"/>
              </a:ext>
            </a:extLst>
          </p:cNvPr>
          <p:cNvCxnSpPr>
            <a:cxnSpLocks/>
          </p:cNvCxnSpPr>
          <p:nvPr/>
        </p:nvCxnSpPr>
        <p:spPr>
          <a:xfrm>
            <a:off x="6493392" y="5386653"/>
            <a:ext cx="487461" cy="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B35A0B6-5CA3-5C42-96B7-38EE8AA400E9}"/>
              </a:ext>
            </a:extLst>
          </p:cNvPr>
          <p:cNvCxnSpPr>
            <a:cxnSpLocks/>
          </p:cNvCxnSpPr>
          <p:nvPr/>
        </p:nvCxnSpPr>
        <p:spPr>
          <a:xfrm>
            <a:off x="5470103" y="2825972"/>
            <a:ext cx="0" cy="651667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DDBD8A4E-91FA-E14F-9B8F-4CC9BAEC97AE}"/>
              </a:ext>
            </a:extLst>
          </p:cNvPr>
          <p:cNvCxnSpPr>
            <a:cxnSpLocks/>
          </p:cNvCxnSpPr>
          <p:nvPr/>
        </p:nvCxnSpPr>
        <p:spPr>
          <a:xfrm flipV="1">
            <a:off x="2757267" y="3086100"/>
            <a:ext cx="2712836" cy="77537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72824A4A-510B-1749-8CB8-E5A7425C88D0}"/>
              </a:ext>
            </a:extLst>
          </p:cNvPr>
          <p:cNvCxnSpPr>
            <a:cxnSpLocks/>
            <a:stCxn id="16" idx="2"/>
            <a:endCxn id="18" idx="0"/>
          </p:cNvCxnSpPr>
          <p:nvPr/>
        </p:nvCxnSpPr>
        <p:spPr>
          <a:xfrm flipH="1">
            <a:off x="5468894" y="4067805"/>
            <a:ext cx="1209" cy="905996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4559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2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7711125-64D5-9A45-A69F-EF2F92C23AEA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1428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F6C6B7-6059-D041-837C-9CD9A5C46B54}"/>
              </a:ext>
            </a:extLst>
          </p:cNvPr>
          <p:cNvSpPr txBox="1"/>
          <p:nvPr/>
        </p:nvSpPr>
        <p:spPr>
          <a:xfrm>
            <a:off x="315432" y="406481"/>
            <a:ext cx="731066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User Flow - </a:t>
            </a:r>
            <a:r>
              <a:rPr kumimoji="1" lang="en-US" altLang="ko-KR" sz="4000" dirty="0" err="1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CarRegisterActivity</a:t>
            </a:r>
            <a:endParaRPr lang="ko-KR" altLang="en-US" sz="4000" dirty="0">
              <a:solidFill>
                <a:srgbClr val="1428A0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9F5FD0-A52E-694D-9414-172579EF0502}"/>
              </a:ext>
            </a:extLst>
          </p:cNvPr>
          <p:cNvSpPr txBox="1"/>
          <p:nvPr/>
        </p:nvSpPr>
        <p:spPr>
          <a:xfrm>
            <a:off x="4084320" y="822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/>
          </a:p>
        </p:txBody>
      </p:sp>
      <p:pic>
        <p:nvPicPr>
          <p:cNvPr id="10" name="Screen_Recording_20221211_181751_CAU Dealer" descr="Screen_Recording_20221211_181751_CAU Dealer">
            <a:hlinkClick r:id="" action="ppaction://media"/>
            <a:extLst>
              <a:ext uri="{FF2B5EF4-FFF2-40B4-BE49-F238E27FC236}">
                <a16:creationId xmlns:a16="http://schemas.microsoft.com/office/drawing/2014/main" id="{D912EFBA-9AA8-9644-B6F4-5DA6CED124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49967" y="406481"/>
            <a:ext cx="2545922" cy="6213775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1B96E5EB-1499-5346-BAEE-6E459DB64D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432" y="1255033"/>
            <a:ext cx="2391192" cy="5180918"/>
          </a:xfrm>
          <a:prstGeom prst="rect">
            <a:avLst/>
          </a:prstGeom>
        </p:spPr>
      </p:pic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913867EF-BB1E-B144-9714-CA4F2966CE5A}"/>
              </a:ext>
            </a:extLst>
          </p:cNvPr>
          <p:cNvSpPr/>
          <p:nvPr/>
        </p:nvSpPr>
        <p:spPr>
          <a:xfrm>
            <a:off x="4444395" y="2358278"/>
            <a:ext cx="2051416" cy="467694"/>
          </a:xfrm>
          <a:prstGeom prst="roundRect">
            <a:avLst/>
          </a:prstGeom>
          <a:solidFill>
            <a:schemeClr val="accent6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dirty="0">
                <a:solidFill>
                  <a:schemeClr val="bg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User</a:t>
            </a:r>
            <a:endParaRPr kumimoji="1" lang="ko-Kore-KR" altLang="en-US" sz="2000" dirty="0">
              <a:solidFill>
                <a:schemeClr val="bg1"/>
              </a:solidFill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16" name="모서리가 둥근 직사각형 15">
            <a:extLst>
              <a:ext uri="{FF2B5EF4-FFF2-40B4-BE49-F238E27FC236}">
                <a16:creationId xmlns:a16="http://schemas.microsoft.com/office/drawing/2014/main" id="{B652C893-A560-AC45-B68E-0FEC100DCBFC}"/>
              </a:ext>
            </a:extLst>
          </p:cNvPr>
          <p:cNvSpPr/>
          <p:nvPr/>
        </p:nvSpPr>
        <p:spPr>
          <a:xfrm>
            <a:off x="4444395" y="3477639"/>
            <a:ext cx="2051416" cy="590166"/>
          </a:xfrm>
          <a:prstGeom prst="roundRect">
            <a:avLst/>
          </a:prstGeom>
          <a:solidFill>
            <a:srgbClr val="1428A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bg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Android Library</a:t>
            </a:r>
            <a:endParaRPr kumimoji="1" lang="ko-Kore-KR" altLang="en-US" dirty="0">
              <a:solidFill>
                <a:schemeClr val="bg1"/>
              </a:solidFill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17" name="모서리가 둥근 직사각형 16">
            <a:extLst>
              <a:ext uri="{FF2B5EF4-FFF2-40B4-BE49-F238E27FC236}">
                <a16:creationId xmlns:a16="http://schemas.microsoft.com/office/drawing/2014/main" id="{56016FA8-CBBD-1B43-8BA7-683CFDB09BBF}"/>
              </a:ext>
            </a:extLst>
          </p:cNvPr>
          <p:cNvSpPr/>
          <p:nvPr/>
        </p:nvSpPr>
        <p:spPr>
          <a:xfrm>
            <a:off x="4444395" y="4973801"/>
            <a:ext cx="2048997" cy="825704"/>
          </a:xfrm>
          <a:prstGeom prst="roundRect">
            <a:avLst/>
          </a:prstGeom>
          <a:solidFill>
            <a:srgbClr val="FFCA29">
              <a:alpha val="7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dirty="0">
                <a:solidFill>
                  <a:schemeClr val="bg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Data</a:t>
            </a:r>
            <a:endParaRPr kumimoji="1" lang="ko-Kore-KR" altLang="en-US" sz="2000" dirty="0">
              <a:solidFill>
                <a:schemeClr val="bg1"/>
              </a:solidFill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18" name="모서리가 둥근 직사각형 17">
            <a:extLst>
              <a:ext uri="{FF2B5EF4-FFF2-40B4-BE49-F238E27FC236}">
                <a16:creationId xmlns:a16="http://schemas.microsoft.com/office/drawing/2014/main" id="{C0A80501-FA27-0744-9D4B-049647C064A0}"/>
              </a:ext>
            </a:extLst>
          </p:cNvPr>
          <p:cNvSpPr/>
          <p:nvPr/>
        </p:nvSpPr>
        <p:spPr>
          <a:xfrm>
            <a:off x="7117758" y="3554195"/>
            <a:ext cx="2051416" cy="467694"/>
          </a:xfrm>
          <a:prstGeom prst="roundRect">
            <a:avLst/>
          </a:prstGeom>
          <a:solidFill>
            <a:schemeClr val="accent6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dirty="0" err="1">
                <a:solidFill>
                  <a:schemeClr val="tx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addCar</a:t>
            </a:r>
            <a:r>
              <a:rPr kumimoji="1" lang="en-US" altLang="ko-Kore-KR" sz="2000" dirty="0">
                <a:solidFill>
                  <a:schemeClr val="tx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()</a:t>
            </a:r>
            <a:endParaRPr kumimoji="1" lang="ko-Kore-KR" altLang="en-US" sz="2000" dirty="0">
              <a:solidFill>
                <a:schemeClr val="tx1"/>
              </a:solidFill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91F9AED-ACFE-7548-9B29-9CAFD7023C4C}"/>
              </a:ext>
            </a:extLst>
          </p:cNvPr>
          <p:cNvSpPr/>
          <p:nvPr/>
        </p:nvSpPr>
        <p:spPr>
          <a:xfrm>
            <a:off x="381415" y="1973104"/>
            <a:ext cx="2267758" cy="460351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5C85E551-705B-9B46-8F37-E0C06335EB99}"/>
              </a:ext>
            </a:extLst>
          </p:cNvPr>
          <p:cNvCxnSpPr>
            <a:cxnSpLocks/>
          </p:cNvCxnSpPr>
          <p:nvPr/>
        </p:nvCxnSpPr>
        <p:spPr>
          <a:xfrm flipV="1">
            <a:off x="1574800" y="3772722"/>
            <a:ext cx="2869595" cy="2983678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BE389CCB-6794-5345-B471-7422A8B2E14C}"/>
              </a:ext>
            </a:extLst>
          </p:cNvPr>
          <p:cNvCxnSpPr>
            <a:cxnSpLocks/>
          </p:cNvCxnSpPr>
          <p:nvPr/>
        </p:nvCxnSpPr>
        <p:spPr>
          <a:xfrm flipV="1">
            <a:off x="6959600" y="2590800"/>
            <a:ext cx="0" cy="2835999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C45FB65E-BDA0-6A4D-B930-57747C09A6D8}"/>
              </a:ext>
            </a:extLst>
          </p:cNvPr>
          <p:cNvCxnSpPr>
            <a:cxnSpLocks/>
          </p:cNvCxnSpPr>
          <p:nvPr/>
        </p:nvCxnSpPr>
        <p:spPr>
          <a:xfrm flipH="1">
            <a:off x="6495811" y="2590800"/>
            <a:ext cx="463789" cy="1325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3FEC0EE-32E3-DC40-BB0F-993AB34E0050}"/>
              </a:ext>
            </a:extLst>
          </p:cNvPr>
          <p:cNvCxnSpPr>
            <a:cxnSpLocks/>
          </p:cNvCxnSpPr>
          <p:nvPr/>
        </p:nvCxnSpPr>
        <p:spPr>
          <a:xfrm>
            <a:off x="6493392" y="5386653"/>
            <a:ext cx="487461" cy="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C6319C14-53D4-094B-B500-91993FDC4B68}"/>
              </a:ext>
            </a:extLst>
          </p:cNvPr>
          <p:cNvCxnSpPr>
            <a:cxnSpLocks/>
          </p:cNvCxnSpPr>
          <p:nvPr/>
        </p:nvCxnSpPr>
        <p:spPr>
          <a:xfrm>
            <a:off x="5470103" y="2825972"/>
            <a:ext cx="0" cy="651667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AF51D943-7779-E648-B03E-B571BFA5288F}"/>
              </a:ext>
            </a:extLst>
          </p:cNvPr>
          <p:cNvCxnSpPr>
            <a:cxnSpLocks/>
          </p:cNvCxnSpPr>
          <p:nvPr/>
        </p:nvCxnSpPr>
        <p:spPr>
          <a:xfrm flipV="1">
            <a:off x="2757267" y="3086100"/>
            <a:ext cx="2712836" cy="77537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13418C5C-1767-EA42-99DD-4009812D2180}"/>
              </a:ext>
            </a:extLst>
          </p:cNvPr>
          <p:cNvCxnSpPr>
            <a:cxnSpLocks/>
          </p:cNvCxnSpPr>
          <p:nvPr/>
        </p:nvCxnSpPr>
        <p:spPr>
          <a:xfrm flipH="1">
            <a:off x="5468894" y="4067805"/>
            <a:ext cx="1209" cy="905996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5822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45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7711125-64D5-9A45-A69F-EF2F92C23AEA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1428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F6C6B7-6059-D041-837C-9CD9A5C46B54}"/>
              </a:ext>
            </a:extLst>
          </p:cNvPr>
          <p:cNvSpPr txBox="1"/>
          <p:nvPr/>
        </p:nvSpPr>
        <p:spPr>
          <a:xfrm>
            <a:off x="315432" y="406481"/>
            <a:ext cx="93589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User Flow – </a:t>
            </a:r>
            <a:r>
              <a:rPr kumimoji="1" lang="en-US" altLang="ko-KR" sz="4000" dirty="0" err="1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SearchActivity</a:t>
            </a:r>
            <a:r>
              <a:rPr kumimoji="1" lang="en-US" altLang="ko-KR" sz="4000" dirty="0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, </a:t>
            </a:r>
            <a:r>
              <a:rPr kumimoji="1" lang="en-US" altLang="ko-KR" sz="4000" dirty="0" err="1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SearchDetail</a:t>
            </a:r>
            <a:r>
              <a:rPr kumimoji="1" lang="en-US" altLang="ko-KR" sz="4000" dirty="0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-</a:t>
            </a:r>
            <a:endParaRPr lang="ko-KR" altLang="en-US" sz="4000" dirty="0">
              <a:solidFill>
                <a:srgbClr val="1428A0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9F5FD0-A52E-694D-9414-172579EF0502}"/>
              </a:ext>
            </a:extLst>
          </p:cNvPr>
          <p:cNvSpPr txBox="1"/>
          <p:nvPr/>
        </p:nvSpPr>
        <p:spPr>
          <a:xfrm>
            <a:off x="4084320" y="822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/>
          </a:p>
        </p:txBody>
      </p:sp>
      <p:pic>
        <p:nvPicPr>
          <p:cNvPr id="6" name="Screen_Recording_20221211_174640_CAU Dealer" descr="Screen_Recording_20221211_174640_CAU Dealer">
            <a:hlinkClick r:id="" action="ppaction://media"/>
            <a:extLst>
              <a:ext uri="{FF2B5EF4-FFF2-40B4-BE49-F238E27FC236}">
                <a16:creationId xmlns:a16="http://schemas.microsoft.com/office/drawing/2014/main" id="{EF306BA1-80D9-FB45-A127-24DA715EF2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84364" y="406481"/>
            <a:ext cx="2552831" cy="6230638"/>
          </a:xfrm>
          <a:prstGeom prst="rect">
            <a:avLst/>
          </a:prstGeom>
        </p:spPr>
      </p:pic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977A2879-2013-AA41-AF3F-098658B01F97}"/>
              </a:ext>
            </a:extLst>
          </p:cNvPr>
          <p:cNvSpPr/>
          <p:nvPr/>
        </p:nvSpPr>
        <p:spPr>
          <a:xfrm>
            <a:off x="4444395" y="2358278"/>
            <a:ext cx="2051416" cy="467694"/>
          </a:xfrm>
          <a:prstGeom prst="roundRect">
            <a:avLst/>
          </a:prstGeom>
          <a:solidFill>
            <a:schemeClr val="accent6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dirty="0">
                <a:solidFill>
                  <a:schemeClr val="bg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User</a:t>
            </a:r>
            <a:endParaRPr kumimoji="1" lang="ko-Kore-KR" altLang="en-US" sz="2000" dirty="0">
              <a:solidFill>
                <a:schemeClr val="bg1"/>
              </a:solidFill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14" name="모서리가 둥근 직사각형 13">
            <a:extLst>
              <a:ext uri="{FF2B5EF4-FFF2-40B4-BE49-F238E27FC236}">
                <a16:creationId xmlns:a16="http://schemas.microsoft.com/office/drawing/2014/main" id="{17EBE690-7D1D-EA4C-9D31-8B2249B18187}"/>
              </a:ext>
            </a:extLst>
          </p:cNvPr>
          <p:cNvSpPr/>
          <p:nvPr/>
        </p:nvSpPr>
        <p:spPr>
          <a:xfrm>
            <a:off x="4444395" y="3477639"/>
            <a:ext cx="2051416" cy="590166"/>
          </a:xfrm>
          <a:prstGeom prst="roundRect">
            <a:avLst/>
          </a:prstGeom>
          <a:solidFill>
            <a:srgbClr val="1428A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bg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Android Library</a:t>
            </a:r>
            <a:endParaRPr kumimoji="1" lang="ko-Kore-KR" altLang="en-US" dirty="0">
              <a:solidFill>
                <a:schemeClr val="bg1"/>
              </a:solidFill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15" name="모서리가 둥근 직사각형 14">
            <a:extLst>
              <a:ext uri="{FF2B5EF4-FFF2-40B4-BE49-F238E27FC236}">
                <a16:creationId xmlns:a16="http://schemas.microsoft.com/office/drawing/2014/main" id="{979CA83B-24D7-8745-8E43-1DDEB1B09F8A}"/>
              </a:ext>
            </a:extLst>
          </p:cNvPr>
          <p:cNvSpPr/>
          <p:nvPr/>
        </p:nvSpPr>
        <p:spPr>
          <a:xfrm>
            <a:off x="4444395" y="4973801"/>
            <a:ext cx="2048997" cy="825704"/>
          </a:xfrm>
          <a:prstGeom prst="roundRect">
            <a:avLst/>
          </a:prstGeom>
          <a:solidFill>
            <a:srgbClr val="FFCA29">
              <a:alpha val="7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dirty="0">
                <a:solidFill>
                  <a:schemeClr val="bg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Data</a:t>
            </a:r>
            <a:endParaRPr kumimoji="1" lang="ko-Kore-KR" altLang="en-US" sz="2000" dirty="0">
              <a:solidFill>
                <a:schemeClr val="bg1"/>
              </a:solidFill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B4DBC353-0C8B-3043-BE82-BAC7057B9E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393" y="1155969"/>
            <a:ext cx="2529762" cy="5481150"/>
          </a:xfrm>
          <a:prstGeom prst="rect">
            <a:avLst/>
          </a:prstGeom>
        </p:spPr>
      </p:pic>
      <p:sp>
        <p:nvSpPr>
          <p:cNvPr id="23" name="모서리가 둥근 직사각형 22">
            <a:extLst>
              <a:ext uri="{FF2B5EF4-FFF2-40B4-BE49-F238E27FC236}">
                <a16:creationId xmlns:a16="http://schemas.microsoft.com/office/drawing/2014/main" id="{4AEB32AA-86EB-3E46-8AFE-25394E56D5FA}"/>
              </a:ext>
            </a:extLst>
          </p:cNvPr>
          <p:cNvSpPr/>
          <p:nvPr/>
        </p:nvSpPr>
        <p:spPr>
          <a:xfrm>
            <a:off x="7079658" y="2921374"/>
            <a:ext cx="2051416" cy="467694"/>
          </a:xfrm>
          <a:prstGeom prst="roundRect">
            <a:avLst/>
          </a:prstGeom>
          <a:solidFill>
            <a:schemeClr val="accent6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dirty="0" err="1">
                <a:solidFill>
                  <a:schemeClr val="tx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findCar</a:t>
            </a:r>
            <a:r>
              <a:rPr kumimoji="1" lang="en-US" altLang="ko-Kore-KR" sz="2000" dirty="0">
                <a:solidFill>
                  <a:schemeClr val="tx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()</a:t>
            </a:r>
            <a:endParaRPr kumimoji="1" lang="ko-Kore-KR" altLang="en-US" sz="2000" dirty="0">
              <a:solidFill>
                <a:schemeClr val="tx1"/>
              </a:solidFill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8A9A7AE-1B3D-0245-9B79-92A512E90EAA}"/>
              </a:ext>
            </a:extLst>
          </p:cNvPr>
          <p:cNvSpPr/>
          <p:nvPr/>
        </p:nvSpPr>
        <p:spPr>
          <a:xfrm>
            <a:off x="319544" y="1495827"/>
            <a:ext cx="2316444" cy="440967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DF09A23D-62F8-6641-8F8A-CA78706085CD}"/>
              </a:ext>
            </a:extLst>
          </p:cNvPr>
          <p:cNvCxnSpPr>
            <a:cxnSpLocks/>
          </p:cNvCxnSpPr>
          <p:nvPr/>
        </p:nvCxnSpPr>
        <p:spPr>
          <a:xfrm flipV="1">
            <a:off x="2635988" y="3911804"/>
            <a:ext cx="1798849" cy="2483974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7A49E1C5-8CEE-5F4C-AD74-D36A378E90FE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5468893" y="3155221"/>
            <a:ext cx="1610765" cy="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3CAC2D44-2F97-9F4D-92A3-B623ADEC9F0A}"/>
              </a:ext>
            </a:extLst>
          </p:cNvPr>
          <p:cNvCxnSpPr>
            <a:cxnSpLocks/>
            <a:stCxn id="14" idx="0"/>
            <a:endCxn id="11" idx="2"/>
          </p:cNvCxnSpPr>
          <p:nvPr/>
        </p:nvCxnSpPr>
        <p:spPr>
          <a:xfrm flipV="1">
            <a:off x="5470103" y="2825972"/>
            <a:ext cx="0" cy="651667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F9E295A2-04AC-3147-83F9-A136A607020B}"/>
              </a:ext>
            </a:extLst>
          </p:cNvPr>
          <p:cNvCxnSpPr>
            <a:cxnSpLocks/>
          </p:cNvCxnSpPr>
          <p:nvPr/>
        </p:nvCxnSpPr>
        <p:spPr>
          <a:xfrm flipV="1">
            <a:off x="2635988" y="3676266"/>
            <a:ext cx="1808407" cy="235538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E3E6BD3A-7BCB-7541-ACAD-2D9695E4CC71}"/>
              </a:ext>
            </a:extLst>
          </p:cNvPr>
          <p:cNvSpPr/>
          <p:nvPr/>
        </p:nvSpPr>
        <p:spPr>
          <a:xfrm>
            <a:off x="319544" y="6141038"/>
            <a:ext cx="2316444" cy="43910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895D24B1-848A-9945-8368-43F5C11E90D9}"/>
              </a:ext>
            </a:extLst>
          </p:cNvPr>
          <p:cNvCxnSpPr>
            <a:cxnSpLocks/>
            <a:endCxn id="14" idx="3"/>
          </p:cNvCxnSpPr>
          <p:nvPr/>
        </p:nvCxnSpPr>
        <p:spPr>
          <a:xfrm flipH="1">
            <a:off x="6495811" y="3731968"/>
            <a:ext cx="1609555" cy="40754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2E64934B-0339-3946-BC43-4F9B992D3183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096263" y="3389068"/>
            <a:ext cx="9103" cy="328971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모서리가 둥근 직사각형 48">
            <a:extLst>
              <a:ext uri="{FF2B5EF4-FFF2-40B4-BE49-F238E27FC236}">
                <a16:creationId xmlns:a16="http://schemas.microsoft.com/office/drawing/2014/main" id="{FAED1069-4E7A-BA4D-98A0-C367726D07CD}"/>
              </a:ext>
            </a:extLst>
          </p:cNvPr>
          <p:cNvSpPr/>
          <p:nvPr/>
        </p:nvSpPr>
        <p:spPr>
          <a:xfrm>
            <a:off x="6790864" y="3856762"/>
            <a:ext cx="2167890" cy="671513"/>
          </a:xfrm>
          <a:prstGeom prst="roundRect">
            <a:avLst/>
          </a:prstGeom>
          <a:solidFill>
            <a:srgbClr val="33DA81">
              <a:alpha val="5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 err="1">
                <a:solidFill>
                  <a:schemeClr val="tx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CarDetailActivity</a:t>
            </a:r>
            <a:endParaRPr kumimoji="1" lang="ko-Kore-KR" altLang="en-US" dirty="0">
              <a:solidFill>
                <a:schemeClr val="tx1"/>
              </a:solidFill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23288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9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7711125-64D5-9A45-A69F-EF2F92C23AEA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1428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F6C6B7-6059-D041-837C-9CD9A5C46B54}"/>
              </a:ext>
            </a:extLst>
          </p:cNvPr>
          <p:cNvSpPr txBox="1"/>
          <p:nvPr/>
        </p:nvSpPr>
        <p:spPr>
          <a:xfrm>
            <a:off x="315433" y="406481"/>
            <a:ext cx="338469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Conclusion</a:t>
            </a:r>
            <a:endParaRPr lang="ko-KR" altLang="en-US" sz="4000" dirty="0">
              <a:solidFill>
                <a:srgbClr val="1428A0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9F5FD0-A52E-694D-9414-172579EF0502}"/>
              </a:ext>
            </a:extLst>
          </p:cNvPr>
          <p:cNvSpPr txBox="1"/>
          <p:nvPr/>
        </p:nvSpPr>
        <p:spPr>
          <a:xfrm>
            <a:off x="4084320" y="822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B6704E-9E4B-AA47-8E91-917C04D0E428}"/>
              </a:ext>
            </a:extLst>
          </p:cNvPr>
          <p:cNvSpPr txBox="1"/>
          <p:nvPr/>
        </p:nvSpPr>
        <p:spPr>
          <a:xfrm>
            <a:off x="478464" y="1190847"/>
            <a:ext cx="11323675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 </a:t>
            </a:r>
            <a: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Inheritance</a:t>
            </a:r>
          </a:p>
          <a:p>
            <a:r>
              <a:rPr kumimoji="1" lang="ko-KR" altLang="en-US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kumimoji="1" lang="ko-KR" altLang="en-US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Three main classes we implemented in the project are ‘User’, ‘Car’, and ‘Activity,’ and there exists an </a:t>
            </a:r>
            <a:r>
              <a:rPr kumimoji="1" lang="en-US" altLang="ko-KR" sz="24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inheritance</a:t>
            </a:r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process between the subclasses</a:t>
            </a:r>
          </a:p>
          <a:p>
            <a:r>
              <a:rPr kumimoji="1" lang="en-US" altLang="ko-KR" sz="11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</a:p>
          <a:p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 </a:t>
            </a:r>
            <a: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OOP built-in library</a:t>
            </a:r>
          </a:p>
          <a:p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 While using the built-in library in android, we could find the library’s flawless structure of the class designing, that satisfied the requirements of the good program</a:t>
            </a:r>
            <a:b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</a:br>
            <a:r>
              <a:rPr kumimoji="1" lang="en-US" altLang="ko-KR" sz="11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</a:p>
          <a:p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 </a:t>
            </a:r>
            <a: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Compatibility with database</a:t>
            </a:r>
          </a:p>
          <a:p>
            <a:r>
              <a:rPr kumimoji="1" lang="en-US" altLang="ko-KR" sz="2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 We had to override various properties and functions in order to work well in completely different environment (firebase)</a:t>
            </a:r>
          </a:p>
        </p:txBody>
      </p:sp>
    </p:spTree>
    <p:extLst>
      <p:ext uri="{BB962C8B-B14F-4D97-AF65-F5344CB8AC3E}">
        <p14:creationId xmlns:p14="http://schemas.microsoft.com/office/powerpoint/2010/main" val="2389474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28A0">
            <a:alpha val="8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CE2D826-2E76-3F4C-888B-D15B713B44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7320" y="4158537"/>
            <a:ext cx="6340007" cy="1676027"/>
          </a:xfrm>
          <a:prstGeom prst="roundRect">
            <a:avLst/>
          </a:prstGeom>
        </p:spPr>
      </p:pic>
      <p:pic>
        <p:nvPicPr>
          <p:cNvPr id="9" name="그림 8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16965C56-C6D3-7F4A-B8BF-175362E229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0556" y="3372277"/>
            <a:ext cx="2146771" cy="659622"/>
          </a:xfrm>
          <a:prstGeom prst="round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5BB4155-122A-EE43-815D-A10A5673D8B3}"/>
              </a:ext>
            </a:extLst>
          </p:cNvPr>
          <p:cNvSpPr txBox="1"/>
          <p:nvPr/>
        </p:nvSpPr>
        <p:spPr>
          <a:xfrm>
            <a:off x="5354053" y="6103592"/>
            <a:ext cx="64932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ore-KR" dirty="0">
                <a:solidFill>
                  <a:schemeClr val="bg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*caution – the first image loading time will </a:t>
            </a:r>
            <a:r>
              <a:rPr kumimoji="1" lang="en-US" altLang="ko-Kore-KR" u="sng" dirty="0">
                <a:solidFill>
                  <a:schemeClr val="bg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take about 30s</a:t>
            </a:r>
            <a:endParaRPr lang="ko-Kore-KR" altLang="en-US" u="sng" dirty="0">
              <a:solidFill>
                <a:schemeClr val="bg1"/>
              </a:solidFill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18C684-069A-774B-8B0E-01EE4B7C8F30}"/>
              </a:ext>
            </a:extLst>
          </p:cNvPr>
          <p:cNvSpPr txBox="1"/>
          <p:nvPr/>
        </p:nvSpPr>
        <p:spPr>
          <a:xfrm>
            <a:off x="5851994" y="1177555"/>
            <a:ext cx="599533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ko-Kore-KR" sz="4800" dirty="0">
                <a:solidFill>
                  <a:schemeClr val="bg1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ID : </a:t>
            </a:r>
            <a:r>
              <a:rPr kumimoji="1" lang="en-US" altLang="ko-Kore-KR" sz="5400" b="1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cau_student</a:t>
            </a:r>
            <a:endParaRPr kumimoji="1" lang="en-US" altLang="ko-Kore-KR" sz="4800" b="1" dirty="0">
              <a:solidFill>
                <a:schemeClr val="accent3">
                  <a:lumMod val="20000"/>
                  <a:lumOff val="8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algn="r"/>
            <a:r>
              <a:rPr kumimoji="1" lang="en-US" altLang="ko-Kore-KR" sz="4800" dirty="0">
                <a:solidFill>
                  <a:schemeClr val="bg1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PW: </a:t>
            </a:r>
            <a:r>
              <a:rPr kumimoji="1" lang="en-US" altLang="ko-Kore-KR" sz="54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1234</a:t>
            </a:r>
            <a:endParaRPr lang="ko-Kore-KR" altLang="en-US" sz="4800" b="1" dirty="0">
              <a:solidFill>
                <a:schemeClr val="accent3">
                  <a:lumMod val="20000"/>
                  <a:lumOff val="8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CBBE03F-620A-F944-A9C5-E1F9DE542F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960" y="1306448"/>
            <a:ext cx="4528116" cy="4528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728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7711125-64D5-9A45-A69F-EF2F92C23AEA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1428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F6C6B7-6059-D041-837C-9CD9A5C46B54}"/>
              </a:ext>
            </a:extLst>
          </p:cNvPr>
          <p:cNvSpPr txBox="1"/>
          <p:nvPr/>
        </p:nvSpPr>
        <p:spPr>
          <a:xfrm>
            <a:off x="315433" y="406481"/>
            <a:ext cx="338469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Application</a:t>
            </a:r>
            <a:endParaRPr lang="ko-KR" altLang="en-US" sz="4000" dirty="0">
              <a:solidFill>
                <a:srgbClr val="1428A0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9F5FD0-A52E-694D-9414-172579EF0502}"/>
              </a:ext>
            </a:extLst>
          </p:cNvPr>
          <p:cNvSpPr txBox="1"/>
          <p:nvPr/>
        </p:nvSpPr>
        <p:spPr>
          <a:xfrm>
            <a:off x="4084320" y="822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B6704E-9E4B-AA47-8E91-917C04D0E428}"/>
              </a:ext>
            </a:extLst>
          </p:cNvPr>
          <p:cNvSpPr txBox="1"/>
          <p:nvPr/>
        </p:nvSpPr>
        <p:spPr>
          <a:xfrm>
            <a:off x="478464" y="1190847"/>
            <a:ext cx="11323675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 </a:t>
            </a:r>
            <a: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Function</a:t>
            </a:r>
          </a:p>
          <a:p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kumimoji="1" lang="ko-KR" altLang="en-US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The simple application that simplify all the used-car trades between ‘buyer’ and ‘seller’.</a:t>
            </a:r>
            <a:endParaRPr kumimoji="1" lang="en-US" altLang="ko-KR" sz="40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endParaRPr kumimoji="1" lang="en-US" altLang="ko-KR" sz="16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r>
              <a:rPr kumimoji="1" lang="ko-KR" altLang="en-US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👉 </a:t>
            </a:r>
            <a:r>
              <a:rPr kumimoji="1" lang="en-US" altLang="ko-KR" sz="4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Vision</a:t>
            </a:r>
          </a:p>
          <a:p>
            <a:r>
              <a:rPr kumimoji="1" lang="en-US" altLang="ko-KR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28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 User can </a:t>
            </a:r>
            <a:r>
              <a:rPr kumimoji="1" lang="en-US" altLang="ko-KR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easily</a:t>
            </a:r>
            <a:r>
              <a:rPr kumimoji="1" lang="en-US" altLang="ko-KR" sz="28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trade used-cars via our application.</a:t>
            </a:r>
          </a:p>
          <a:p>
            <a:r>
              <a:rPr kumimoji="1" lang="ko-KR" altLang="en-US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28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kumimoji="1" lang="ko-KR" altLang="en-US" sz="28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28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User can make trade with </a:t>
            </a:r>
            <a:r>
              <a:rPr kumimoji="1" lang="en-US" altLang="ko-KR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absolute trust</a:t>
            </a:r>
          </a:p>
          <a:p>
            <a:r>
              <a:rPr kumimoji="1" lang="ko-KR" altLang="en-US" sz="28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en-US" altLang="ko-KR" sz="28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 Build the software architecture that satisfies good OOP properties especially </a:t>
            </a:r>
            <a:r>
              <a:rPr kumimoji="1" lang="en-US" altLang="ko-KR" sz="28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Inheritance, Polymorphism, Abstraction and Java Standard Library</a:t>
            </a:r>
          </a:p>
        </p:txBody>
      </p:sp>
    </p:spTree>
    <p:extLst>
      <p:ext uri="{BB962C8B-B14F-4D97-AF65-F5344CB8AC3E}">
        <p14:creationId xmlns:p14="http://schemas.microsoft.com/office/powerpoint/2010/main" val="63299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78245AEA-A9C8-1C47-BE27-A014816BC10D}"/>
              </a:ext>
            </a:extLst>
          </p:cNvPr>
          <p:cNvSpPr/>
          <p:nvPr/>
        </p:nvSpPr>
        <p:spPr>
          <a:xfrm>
            <a:off x="315432" y="2449286"/>
            <a:ext cx="6052711" cy="391885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7711125-64D5-9A45-A69F-EF2F92C23AEA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1428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F6C6B7-6059-D041-837C-9CD9A5C46B54}"/>
              </a:ext>
            </a:extLst>
          </p:cNvPr>
          <p:cNvSpPr txBox="1"/>
          <p:nvPr/>
        </p:nvSpPr>
        <p:spPr>
          <a:xfrm>
            <a:off x="315432" y="406481"/>
            <a:ext cx="57805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Architecture(Tech Stack)</a:t>
            </a:r>
            <a:endParaRPr lang="ko-KR" altLang="en-US" sz="4000" dirty="0">
              <a:solidFill>
                <a:srgbClr val="1428A0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9F5FD0-A52E-694D-9414-172579EF0502}"/>
              </a:ext>
            </a:extLst>
          </p:cNvPr>
          <p:cNvSpPr txBox="1"/>
          <p:nvPr/>
        </p:nvSpPr>
        <p:spPr>
          <a:xfrm>
            <a:off x="4084320" y="822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5DDD46E-9C0B-084F-BA3A-BA5E49C9071F}"/>
              </a:ext>
            </a:extLst>
          </p:cNvPr>
          <p:cNvGrpSpPr/>
          <p:nvPr/>
        </p:nvGrpSpPr>
        <p:grpSpPr>
          <a:xfrm>
            <a:off x="2467120" y="1065452"/>
            <a:ext cx="1749334" cy="1697104"/>
            <a:chOff x="2334986" y="1600734"/>
            <a:chExt cx="1749334" cy="1697104"/>
          </a:xfrm>
          <a:solidFill>
            <a:schemeClr val="bg1"/>
          </a:solidFill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0F337F88-692D-CB4F-8A0D-D3297C8CC605}"/>
                </a:ext>
              </a:extLst>
            </p:cNvPr>
            <p:cNvSpPr/>
            <p:nvPr/>
          </p:nvSpPr>
          <p:spPr>
            <a:xfrm>
              <a:off x="2334986" y="1600734"/>
              <a:ext cx="1749334" cy="16971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pic>
          <p:nvPicPr>
            <p:cNvPr id="2050" name="Picture 2" descr="Android (operating system) - Wikipedia">
              <a:extLst>
                <a:ext uri="{FF2B5EF4-FFF2-40B4-BE49-F238E27FC236}">
                  <a16:creationId xmlns:a16="http://schemas.microsoft.com/office/drawing/2014/main" id="{8450CFEC-09E7-F14E-9A71-23716F776F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63206" y="1713560"/>
              <a:ext cx="1685017" cy="1471452"/>
            </a:xfrm>
            <a:prstGeom prst="rect">
              <a:avLst/>
            </a:prstGeom>
            <a:grpFill/>
          </p:spPr>
        </p:pic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BF1D78C-2809-B845-A08D-35802626AF3A}"/>
              </a:ext>
            </a:extLst>
          </p:cNvPr>
          <p:cNvGrpSpPr/>
          <p:nvPr/>
        </p:nvGrpSpPr>
        <p:grpSpPr>
          <a:xfrm>
            <a:off x="1466640" y="2649730"/>
            <a:ext cx="4070998" cy="679734"/>
            <a:chOff x="1552365" y="2834788"/>
            <a:chExt cx="4070998" cy="679734"/>
          </a:xfrm>
        </p:grpSpPr>
        <p:pic>
          <p:nvPicPr>
            <p:cNvPr id="2054" name="Picture 6" descr="JAVA] 인터페이스">
              <a:extLst>
                <a:ext uri="{FF2B5EF4-FFF2-40B4-BE49-F238E27FC236}">
                  <a16:creationId xmlns:a16="http://schemas.microsoft.com/office/drawing/2014/main" id="{AB985A00-CAF9-FC4C-9F0B-4B82E0B069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52365" y="2834788"/>
              <a:ext cx="1087574" cy="6797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B2CA2E0-7B74-1C41-A680-4BE86C815129}"/>
                </a:ext>
              </a:extLst>
            </p:cNvPr>
            <p:cNvSpPr txBox="1"/>
            <p:nvPr/>
          </p:nvSpPr>
          <p:spPr>
            <a:xfrm>
              <a:off x="2711989" y="3059667"/>
              <a:ext cx="2911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b="1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JVM(Java Virtual Machine)</a:t>
              </a:r>
              <a:endParaRPr kumimoji="1" lang="ko-Kore-KR" altLang="en-US" b="1" dirty="0"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</p:txBody>
        </p:sp>
      </p:grpSp>
      <p:cxnSp>
        <p:nvCxnSpPr>
          <p:cNvPr id="16" name="꺾인 연결선[E] 15">
            <a:extLst>
              <a:ext uri="{FF2B5EF4-FFF2-40B4-BE49-F238E27FC236}">
                <a16:creationId xmlns:a16="http://schemas.microsoft.com/office/drawing/2014/main" id="{D7A07212-8549-8B41-85C0-B200A8A66A7D}"/>
              </a:ext>
            </a:extLst>
          </p:cNvPr>
          <p:cNvCxnSpPr>
            <a:stCxn id="2054" idx="1"/>
          </p:cNvCxnSpPr>
          <p:nvPr/>
        </p:nvCxnSpPr>
        <p:spPr>
          <a:xfrm rot="10800000" flipV="1">
            <a:off x="628650" y="2989597"/>
            <a:ext cx="837990" cy="3096878"/>
          </a:xfrm>
          <a:prstGeom prst="bentConnector2">
            <a:avLst/>
          </a:prstGeom>
          <a:ln w="12700">
            <a:solidFill>
              <a:srgbClr val="E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꺾인 연결선[E] 20">
            <a:extLst>
              <a:ext uri="{FF2B5EF4-FFF2-40B4-BE49-F238E27FC236}">
                <a16:creationId xmlns:a16="http://schemas.microsoft.com/office/drawing/2014/main" id="{8CE04496-FE94-DC42-8AEC-73092B0C321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211095" y="4312397"/>
            <a:ext cx="3096878" cy="451277"/>
          </a:xfrm>
          <a:prstGeom prst="bentConnector3">
            <a:avLst>
              <a:gd name="adj1" fmla="val 635"/>
            </a:avLst>
          </a:prstGeom>
          <a:ln w="12700">
            <a:solidFill>
              <a:srgbClr val="E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239F0E51-AE6B-CF45-B6D6-CA2AE73042D5}"/>
              </a:ext>
            </a:extLst>
          </p:cNvPr>
          <p:cNvCxnSpPr/>
          <p:nvPr/>
        </p:nvCxnSpPr>
        <p:spPr>
          <a:xfrm>
            <a:off x="628649" y="6086475"/>
            <a:ext cx="5356524" cy="0"/>
          </a:xfrm>
          <a:prstGeom prst="line">
            <a:avLst/>
          </a:prstGeom>
          <a:ln w="12700">
            <a:solidFill>
              <a:srgbClr val="E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모서리가 둥근 직사각형 22">
            <a:extLst>
              <a:ext uri="{FF2B5EF4-FFF2-40B4-BE49-F238E27FC236}">
                <a16:creationId xmlns:a16="http://schemas.microsoft.com/office/drawing/2014/main" id="{5210E91D-78E6-8744-ABB6-1C984181822A}"/>
              </a:ext>
            </a:extLst>
          </p:cNvPr>
          <p:cNvSpPr/>
          <p:nvPr/>
        </p:nvSpPr>
        <p:spPr>
          <a:xfrm>
            <a:off x="3346271" y="3543300"/>
            <a:ext cx="2334177" cy="671513"/>
          </a:xfrm>
          <a:prstGeom prst="roundRect">
            <a:avLst/>
          </a:prstGeom>
          <a:solidFill>
            <a:srgbClr val="1428A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Android Library</a:t>
            </a:r>
            <a:endParaRPr kumimoji="1" lang="ko-Kore-KR" altLang="en-US" sz="2000" b="1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7" name="모서리가 둥근 직사각형 26">
            <a:extLst>
              <a:ext uri="{FF2B5EF4-FFF2-40B4-BE49-F238E27FC236}">
                <a16:creationId xmlns:a16="http://schemas.microsoft.com/office/drawing/2014/main" id="{B28ED08D-EAEF-2D4A-B8E9-24E5C9DCE6E7}"/>
              </a:ext>
            </a:extLst>
          </p:cNvPr>
          <p:cNvSpPr/>
          <p:nvPr/>
        </p:nvSpPr>
        <p:spPr>
          <a:xfrm>
            <a:off x="3346271" y="4329451"/>
            <a:ext cx="2334177" cy="671513"/>
          </a:xfrm>
          <a:prstGeom prst="roundRect">
            <a:avLst/>
          </a:prstGeom>
          <a:solidFill>
            <a:srgbClr val="1428A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Java</a:t>
            </a:r>
          </a:p>
          <a:p>
            <a:pPr algn="ctr"/>
            <a:r>
              <a:rPr kumimoji="1" lang="en-US" altLang="ko-Kore-KR" sz="20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Standard Library</a:t>
            </a:r>
            <a:endParaRPr kumimoji="1" lang="ko-Kore-KR" altLang="en-US" sz="2000" b="1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3662E989-1803-1E48-9CF7-6146B2144E87}"/>
              </a:ext>
            </a:extLst>
          </p:cNvPr>
          <p:cNvSpPr/>
          <p:nvPr/>
        </p:nvSpPr>
        <p:spPr>
          <a:xfrm>
            <a:off x="3346271" y="5121035"/>
            <a:ext cx="2334177" cy="671513"/>
          </a:xfrm>
          <a:prstGeom prst="roundRect">
            <a:avLst/>
          </a:prstGeom>
          <a:solidFill>
            <a:srgbClr val="1428A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Firebase Library</a:t>
            </a:r>
            <a:endParaRPr kumimoji="1" lang="ko-Kore-KR" altLang="en-US" sz="2000" b="1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599A153-AE42-B441-93A4-CF0AA06CC99D}"/>
              </a:ext>
            </a:extLst>
          </p:cNvPr>
          <p:cNvSpPr txBox="1"/>
          <p:nvPr/>
        </p:nvSpPr>
        <p:spPr>
          <a:xfrm>
            <a:off x="1532713" y="3285632"/>
            <a:ext cx="861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Object</a:t>
            </a:r>
            <a:endParaRPr kumimoji="1" lang="ko-Kore-KR" altLang="en-US" b="1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cxnSp>
        <p:nvCxnSpPr>
          <p:cNvPr id="30" name="꺾인 연결선[E] 29">
            <a:extLst>
              <a:ext uri="{FF2B5EF4-FFF2-40B4-BE49-F238E27FC236}">
                <a16:creationId xmlns:a16="http://schemas.microsoft.com/office/drawing/2014/main" id="{44B43626-CEDA-2944-9273-42FBE25BAD44}"/>
              </a:ext>
            </a:extLst>
          </p:cNvPr>
          <p:cNvCxnSpPr>
            <a:cxnSpLocks/>
          </p:cNvCxnSpPr>
          <p:nvPr/>
        </p:nvCxnSpPr>
        <p:spPr>
          <a:xfrm rot="5400000">
            <a:off x="-110152" y="4363271"/>
            <a:ext cx="2413851" cy="611219"/>
          </a:xfrm>
          <a:prstGeom prst="bentConnector3">
            <a:avLst>
              <a:gd name="adj1" fmla="val -508"/>
            </a:avLst>
          </a:prstGeom>
          <a:ln w="19050">
            <a:solidFill>
              <a:srgbClr val="99B48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꺾인 연결선[E] 30">
            <a:extLst>
              <a:ext uri="{FF2B5EF4-FFF2-40B4-BE49-F238E27FC236}">
                <a16:creationId xmlns:a16="http://schemas.microsoft.com/office/drawing/2014/main" id="{715D1CC9-8F47-924A-A450-8DE6A8B9B9F8}"/>
              </a:ext>
            </a:extLst>
          </p:cNvPr>
          <p:cNvCxnSpPr>
            <a:cxnSpLocks/>
          </p:cNvCxnSpPr>
          <p:nvPr/>
        </p:nvCxnSpPr>
        <p:spPr>
          <a:xfrm rot="16200000" flipH="1">
            <a:off x="1601824" y="4438605"/>
            <a:ext cx="2416373" cy="463072"/>
          </a:xfrm>
          <a:prstGeom prst="bentConnector3">
            <a:avLst>
              <a:gd name="adj1" fmla="val 358"/>
            </a:avLst>
          </a:prstGeom>
          <a:ln w="19050">
            <a:solidFill>
              <a:srgbClr val="99B48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0E969F72-C202-8641-B2DB-95C32A318260}"/>
              </a:ext>
            </a:extLst>
          </p:cNvPr>
          <p:cNvCxnSpPr>
            <a:cxnSpLocks/>
          </p:cNvCxnSpPr>
          <p:nvPr/>
        </p:nvCxnSpPr>
        <p:spPr>
          <a:xfrm flipV="1">
            <a:off x="794227" y="5875806"/>
            <a:ext cx="2234111" cy="2522"/>
          </a:xfrm>
          <a:prstGeom prst="line">
            <a:avLst/>
          </a:prstGeom>
          <a:ln w="19050">
            <a:solidFill>
              <a:srgbClr val="99B48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모서리가 둥근 직사각형 43">
            <a:extLst>
              <a:ext uri="{FF2B5EF4-FFF2-40B4-BE49-F238E27FC236}">
                <a16:creationId xmlns:a16="http://schemas.microsoft.com/office/drawing/2014/main" id="{94030E06-DE3D-A843-97DA-CFA6E57E099F}"/>
              </a:ext>
            </a:extLst>
          </p:cNvPr>
          <p:cNvSpPr/>
          <p:nvPr/>
        </p:nvSpPr>
        <p:spPr>
          <a:xfrm>
            <a:off x="911886" y="3686188"/>
            <a:ext cx="2051416" cy="467694"/>
          </a:xfrm>
          <a:prstGeom prst="roundRect">
            <a:avLst/>
          </a:prstGeom>
          <a:solidFill>
            <a:schemeClr val="accent6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Car</a:t>
            </a:r>
            <a:endParaRPr kumimoji="1" lang="ko-Kore-KR" altLang="en-US" sz="2000" b="1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CF72FC5C-2896-1148-A47D-9AD9F9792F7B}"/>
              </a:ext>
            </a:extLst>
          </p:cNvPr>
          <p:cNvSpPr/>
          <p:nvPr/>
        </p:nvSpPr>
        <p:spPr>
          <a:xfrm>
            <a:off x="911886" y="4226499"/>
            <a:ext cx="2051416" cy="467694"/>
          </a:xfrm>
          <a:prstGeom prst="roundRect">
            <a:avLst/>
          </a:prstGeom>
          <a:solidFill>
            <a:schemeClr val="accent6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User</a:t>
            </a:r>
            <a:endParaRPr kumimoji="1" lang="ko-Kore-KR" altLang="en-US" sz="2000" b="1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46" name="모서리가 둥근 직사각형 45">
            <a:extLst>
              <a:ext uri="{FF2B5EF4-FFF2-40B4-BE49-F238E27FC236}">
                <a16:creationId xmlns:a16="http://schemas.microsoft.com/office/drawing/2014/main" id="{93AEF2BB-98FB-3E48-B2A2-B77621031AEE}"/>
              </a:ext>
            </a:extLst>
          </p:cNvPr>
          <p:cNvSpPr/>
          <p:nvPr/>
        </p:nvSpPr>
        <p:spPr>
          <a:xfrm>
            <a:off x="911885" y="4760893"/>
            <a:ext cx="2051416" cy="467694"/>
          </a:xfrm>
          <a:prstGeom prst="roundRect">
            <a:avLst/>
          </a:prstGeom>
          <a:solidFill>
            <a:schemeClr val="accent6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Accident</a:t>
            </a:r>
            <a:endParaRPr kumimoji="1" lang="ko-Kore-KR" altLang="en-US" sz="2000" b="1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47" name="모서리가 둥근 직사각형 46">
            <a:extLst>
              <a:ext uri="{FF2B5EF4-FFF2-40B4-BE49-F238E27FC236}">
                <a16:creationId xmlns:a16="http://schemas.microsoft.com/office/drawing/2014/main" id="{C6DD63A7-427E-F64F-B1EE-31907BC57228}"/>
              </a:ext>
            </a:extLst>
          </p:cNvPr>
          <p:cNvSpPr/>
          <p:nvPr/>
        </p:nvSpPr>
        <p:spPr>
          <a:xfrm>
            <a:off x="913790" y="5295287"/>
            <a:ext cx="2051416" cy="467694"/>
          </a:xfrm>
          <a:prstGeom prst="roundRect">
            <a:avLst/>
          </a:prstGeom>
          <a:solidFill>
            <a:schemeClr val="accent6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Tune</a:t>
            </a:r>
            <a:endParaRPr kumimoji="1" lang="ko-Kore-KR" altLang="en-US" sz="2000" b="1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AFF4F8E6-240C-7C4A-AB04-7E952248872F}"/>
              </a:ext>
            </a:extLst>
          </p:cNvPr>
          <p:cNvSpPr/>
          <p:nvPr/>
        </p:nvSpPr>
        <p:spPr>
          <a:xfrm>
            <a:off x="8072846" y="3567396"/>
            <a:ext cx="3882472" cy="280074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47419656-51A3-614F-870C-3CF14BCC128B}"/>
              </a:ext>
            </a:extLst>
          </p:cNvPr>
          <p:cNvGrpSpPr/>
          <p:nvPr/>
        </p:nvGrpSpPr>
        <p:grpSpPr>
          <a:xfrm>
            <a:off x="8378025" y="2862092"/>
            <a:ext cx="3329560" cy="1189113"/>
            <a:chOff x="8378025" y="2862092"/>
            <a:chExt cx="3329560" cy="1189113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DDA2E8B2-9CD3-8D4D-932C-3C76AC303CF7}"/>
                </a:ext>
              </a:extLst>
            </p:cNvPr>
            <p:cNvSpPr/>
            <p:nvPr/>
          </p:nvSpPr>
          <p:spPr>
            <a:xfrm>
              <a:off x="8378025" y="2889391"/>
              <a:ext cx="3272114" cy="11618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9CBF6CB9-B857-9842-B027-52683D95BC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09214" y="2862092"/>
              <a:ext cx="3298371" cy="11338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6" name="모서리가 둥근 직사각형 55">
            <a:extLst>
              <a:ext uri="{FF2B5EF4-FFF2-40B4-BE49-F238E27FC236}">
                <a16:creationId xmlns:a16="http://schemas.microsoft.com/office/drawing/2014/main" id="{794F1844-A810-7E4C-8081-2C8123F28723}"/>
              </a:ext>
            </a:extLst>
          </p:cNvPr>
          <p:cNvSpPr/>
          <p:nvPr/>
        </p:nvSpPr>
        <p:spPr>
          <a:xfrm>
            <a:off x="8409214" y="4006952"/>
            <a:ext cx="3298371" cy="671513"/>
          </a:xfrm>
          <a:prstGeom prst="roundRect">
            <a:avLst/>
          </a:prstGeom>
          <a:solidFill>
            <a:srgbClr val="FFCA29">
              <a:alpha val="7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Database System Manager</a:t>
            </a:r>
            <a:endParaRPr kumimoji="1" lang="ko-Kore-KR" altLang="en-US" sz="2000" b="1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57" name="모서리가 둥근 직사각형 56">
            <a:extLst>
              <a:ext uri="{FF2B5EF4-FFF2-40B4-BE49-F238E27FC236}">
                <a16:creationId xmlns:a16="http://schemas.microsoft.com/office/drawing/2014/main" id="{7DF1E2D3-6023-674C-87A5-92D8ABC6C0FD}"/>
              </a:ext>
            </a:extLst>
          </p:cNvPr>
          <p:cNvSpPr/>
          <p:nvPr/>
        </p:nvSpPr>
        <p:spPr>
          <a:xfrm>
            <a:off x="8409214" y="4757298"/>
            <a:ext cx="3298371" cy="1329177"/>
          </a:xfrm>
          <a:prstGeom prst="roundRect">
            <a:avLst/>
          </a:prstGeom>
          <a:solidFill>
            <a:srgbClr val="FFCA29">
              <a:alpha val="7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Data</a:t>
            </a:r>
            <a:endParaRPr kumimoji="1" lang="ko-Kore-KR" altLang="en-US" sz="2000" b="1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88E4894B-8B3B-BF4E-91F1-35595C49FC26}"/>
              </a:ext>
            </a:extLst>
          </p:cNvPr>
          <p:cNvCxnSpPr>
            <a:cxnSpLocks/>
          </p:cNvCxnSpPr>
          <p:nvPr/>
        </p:nvCxnSpPr>
        <p:spPr>
          <a:xfrm>
            <a:off x="6482862" y="4967770"/>
            <a:ext cx="1453661" cy="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8304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7711125-64D5-9A45-A69F-EF2F92C23AEA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1428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F6C6B7-6059-D041-837C-9CD9A5C46B54}"/>
              </a:ext>
            </a:extLst>
          </p:cNvPr>
          <p:cNvSpPr txBox="1"/>
          <p:nvPr/>
        </p:nvSpPr>
        <p:spPr>
          <a:xfrm>
            <a:off x="315432" y="406481"/>
            <a:ext cx="57805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Architecture(UML)</a:t>
            </a:r>
            <a:r>
              <a:rPr kumimoji="1" lang="ko-KR" altLang="en-US" sz="4000" dirty="0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</a:t>
            </a:r>
            <a:r>
              <a:rPr kumimoji="1" lang="en-US" altLang="ko-KR" sz="4000" dirty="0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–</a:t>
            </a:r>
            <a:r>
              <a:rPr kumimoji="1" lang="ko-KR" altLang="en-US" sz="4000" dirty="0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 </a:t>
            </a:r>
            <a:r>
              <a:rPr kumimoji="1" lang="en-US" altLang="ko-KR" sz="4000" dirty="0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User</a:t>
            </a:r>
            <a:endParaRPr lang="ko-KR" altLang="en-US" sz="4000" dirty="0">
              <a:solidFill>
                <a:srgbClr val="1428A0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9F5FD0-A52E-694D-9414-172579EF0502}"/>
              </a:ext>
            </a:extLst>
          </p:cNvPr>
          <p:cNvSpPr txBox="1"/>
          <p:nvPr/>
        </p:nvSpPr>
        <p:spPr>
          <a:xfrm>
            <a:off x="4084320" y="822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DAC5435-2168-1A46-A266-ED95DC860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1170" y="1277893"/>
            <a:ext cx="4384766" cy="5410988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4D62DDC5-89F5-0149-B665-53954B4C7699}"/>
              </a:ext>
            </a:extLst>
          </p:cNvPr>
          <p:cNvGrpSpPr/>
          <p:nvPr/>
        </p:nvGrpSpPr>
        <p:grpSpPr>
          <a:xfrm>
            <a:off x="838674" y="2040899"/>
            <a:ext cx="2504111" cy="1590503"/>
            <a:chOff x="805866" y="2063859"/>
            <a:chExt cx="2057650" cy="1590503"/>
          </a:xfrm>
        </p:grpSpPr>
        <p:sp>
          <p:nvSpPr>
            <p:cNvPr id="11" name="양쪽 모서리가 둥근 사각형 10">
              <a:extLst>
                <a:ext uri="{FF2B5EF4-FFF2-40B4-BE49-F238E27FC236}">
                  <a16:creationId xmlns:a16="http://schemas.microsoft.com/office/drawing/2014/main" id="{A9055C36-E899-C144-86AB-23B18A218ED0}"/>
                </a:ext>
              </a:extLst>
            </p:cNvPr>
            <p:cNvSpPr/>
            <p:nvPr/>
          </p:nvSpPr>
          <p:spPr>
            <a:xfrm>
              <a:off x="805868" y="2063859"/>
              <a:ext cx="2057648" cy="467694"/>
            </a:xfrm>
            <a:prstGeom prst="round2SameRect">
              <a:avLst/>
            </a:prstGeom>
            <a:solidFill>
              <a:srgbClr val="99B488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800" b="1" dirty="0">
                  <a:solidFill>
                    <a:schemeClr val="tx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</a:rPr>
                <a:t>User</a:t>
              </a:r>
              <a:endParaRPr kumimoji="1" lang="ko-Kore-KR" altLang="en-US" sz="1800" b="1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6A8515AD-63B0-A147-81CC-FFF9F4DE221C}"/>
                </a:ext>
              </a:extLst>
            </p:cNvPr>
            <p:cNvGrpSpPr/>
            <p:nvPr/>
          </p:nvGrpSpPr>
          <p:grpSpPr>
            <a:xfrm>
              <a:off x="805866" y="2531552"/>
              <a:ext cx="2057647" cy="1122810"/>
              <a:chOff x="805866" y="2531552"/>
              <a:chExt cx="2057647" cy="1122810"/>
            </a:xfrm>
          </p:grpSpPr>
          <p:sp>
            <p:nvSpPr>
              <p:cNvPr id="6" name="양쪽 모서리가 둥근 사각형 5">
                <a:extLst>
                  <a:ext uri="{FF2B5EF4-FFF2-40B4-BE49-F238E27FC236}">
                    <a16:creationId xmlns:a16="http://schemas.microsoft.com/office/drawing/2014/main" id="{C59AA617-4DA4-AB4D-8CA7-4AB111BE6323}"/>
                  </a:ext>
                </a:extLst>
              </p:cNvPr>
              <p:cNvSpPr/>
              <p:nvPr/>
            </p:nvSpPr>
            <p:spPr>
              <a:xfrm rot="10800000">
                <a:off x="805866" y="2531552"/>
                <a:ext cx="2057647" cy="1122810"/>
              </a:xfrm>
              <a:prstGeom prst="round2Same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>
                  <a:solidFill>
                    <a:schemeClr val="tx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8F0B7DE4-085F-034C-A7AD-5FBF85C66D61}"/>
                  </a:ext>
                </a:extLst>
              </p:cNvPr>
              <p:cNvSpPr/>
              <p:nvPr/>
            </p:nvSpPr>
            <p:spPr>
              <a:xfrm>
                <a:off x="851140" y="2582175"/>
                <a:ext cx="1880558" cy="942956"/>
              </a:xfrm>
              <a:prstGeom prst="rect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ko-Kore-KR" dirty="0">
                    <a:solidFill>
                      <a:schemeClr val="tx1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Login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ko-Kore-KR" dirty="0">
                    <a:solidFill>
                      <a:schemeClr val="tx1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Search Car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ko-Kore-KR" dirty="0">
                    <a:solidFill>
                      <a:schemeClr val="tx1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View Car Info</a:t>
                </a:r>
                <a:endParaRPr kumimoji="1" lang="ko-Kore-KR" altLang="en-US" dirty="0">
                  <a:solidFill>
                    <a:schemeClr val="tx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</p:txBody>
          </p:sp>
        </p:grp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A4AEAC6C-D183-B340-9DDA-30C67E6B9FF2}"/>
              </a:ext>
            </a:extLst>
          </p:cNvPr>
          <p:cNvGrpSpPr/>
          <p:nvPr/>
        </p:nvGrpSpPr>
        <p:grpSpPr>
          <a:xfrm>
            <a:off x="304002" y="5008656"/>
            <a:ext cx="1453152" cy="1005979"/>
            <a:chOff x="-1" y="4479168"/>
            <a:chExt cx="1532241" cy="1005979"/>
          </a:xfrm>
        </p:grpSpPr>
        <p:sp>
          <p:nvSpPr>
            <p:cNvPr id="16" name="양쪽 모서리가 둥근 사각형 15">
              <a:extLst>
                <a:ext uri="{FF2B5EF4-FFF2-40B4-BE49-F238E27FC236}">
                  <a16:creationId xmlns:a16="http://schemas.microsoft.com/office/drawing/2014/main" id="{F334383C-5E93-8540-B37C-CAB7CA3B4079}"/>
                </a:ext>
              </a:extLst>
            </p:cNvPr>
            <p:cNvSpPr/>
            <p:nvPr/>
          </p:nvSpPr>
          <p:spPr>
            <a:xfrm>
              <a:off x="0" y="4479168"/>
              <a:ext cx="1532240" cy="467694"/>
            </a:xfrm>
            <a:prstGeom prst="round2SameRect">
              <a:avLst/>
            </a:prstGeom>
            <a:solidFill>
              <a:srgbClr val="99B488">
                <a:alpha val="50196"/>
              </a:srgb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800" b="1" dirty="0">
                  <a:solidFill>
                    <a:schemeClr val="tx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</a:rPr>
                <a:t>Customer</a:t>
              </a:r>
              <a:endParaRPr kumimoji="1" lang="ko-Kore-KR" altLang="en-US" sz="1800" b="1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endParaRPr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25659A1F-D270-F847-B047-B4068B067E1F}"/>
                </a:ext>
              </a:extLst>
            </p:cNvPr>
            <p:cNvGrpSpPr/>
            <p:nvPr/>
          </p:nvGrpSpPr>
          <p:grpSpPr>
            <a:xfrm>
              <a:off x="-1" y="4946861"/>
              <a:ext cx="1532239" cy="538286"/>
              <a:chOff x="805867" y="2531552"/>
              <a:chExt cx="2057647" cy="1409330"/>
            </a:xfrm>
          </p:grpSpPr>
          <p:sp>
            <p:nvSpPr>
              <p:cNvPr id="18" name="양쪽 모서리가 둥근 사각형 17">
                <a:extLst>
                  <a:ext uri="{FF2B5EF4-FFF2-40B4-BE49-F238E27FC236}">
                    <a16:creationId xmlns:a16="http://schemas.microsoft.com/office/drawing/2014/main" id="{A7F1526E-6DB5-7941-93B7-60A8B6487DC0}"/>
                  </a:ext>
                </a:extLst>
              </p:cNvPr>
              <p:cNvSpPr/>
              <p:nvPr/>
            </p:nvSpPr>
            <p:spPr>
              <a:xfrm rot="10800000">
                <a:off x="805867" y="2531552"/>
                <a:ext cx="2057647" cy="1409330"/>
              </a:xfrm>
              <a:prstGeom prst="round2Same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>
                  <a:solidFill>
                    <a:schemeClr val="tx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B1B77D5A-0AE5-2F46-BA6D-E036721256E8}"/>
                  </a:ext>
                </a:extLst>
              </p:cNvPr>
              <p:cNvSpPr/>
              <p:nvPr/>
            </p:nvSpPr>
            <p:spPr>
              <a:xfrm>
                <a:off x="851140" y="2582174"/>
                <a:ext cx="1880558" cy="1183581"/>
              </a:xfrm>
              <a:prstGeom prst="rect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ko-Kore-KR" dirty="0">
                    <a:solidFill>
                      <a:schemeClr val="tx1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Buy Car</a:t>
                </a:r>
                <a:endParaRPr kumimoji="1" lang="ko-Kore-KR" altLang="en-US" dirty="0">
                  <a:solidFill>
                    <a:schemeClr val="tx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1A62DB0-72C2-E541-9A12-813B59839FE5}"/>
              </a:ext>
            </a:extLst>
          </p:cNvPr>
          <p:cNvGrpSpPr/>
          <p:nvPr/>
        </p:nvGrpSpPr>
        <p:grpSpPr>
          <a:xfrm>
            <a:off x="2316376" y="5005711"/>
            <a:ext cx="1453152" cy="1005979"/>
            <a:chOff x="-1" y="4479168"/>
            <a:chExt cx="1532241" cy="1005979"/>
          </a:xfrm>
        </p:grpSpPr>
        <p:sp>
          <p:nvSpPr>
            <p:cNvPr id="24" name="양쪽 모서리가 둥근 사각형 23">
              <a:extLst>
                <a:ext uri="{FF2B5EF4-FFF2-40B4-BE49-F238E27FC236}">
                  <a16:creationId xmlns:a16="http://schemas.microsoft.com/office/drawing/2014/main" id="{5C52F450-53F0-8449-B06A-7686F2DD443F}"/>
                </a:ext>
              </a:extLst>
            </p:cNvPr>
            <p:cNvSpPr/>
            <p:nvPr/>
          </p:nvSpPr>
          <p:spPr>
            <a:xfrm>
              <a:off x="0" y="4479168"/>
              <a:ext cx="1532240" cy="467694"/>
            </a:xfrm>
            <a:prstGeom prst="round2SameRect">
              <a:avLst/>
            </a:prstGeom>
            <a:solidFill>
              <a:srgbClr val="99B488">
                <a:alpha val="51373"/>
              </a:srgb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b="1" dirty="0">
                  <a:solidFill>
                    <a:schemeClr val="tx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</a:rPr>
                <a:t>Seller</a:t>
              </a:r>
              <a:endParaRPr kumimoji="1" lang="ko-Kore-KR" altLang="en-US" sz="1800" b="1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endParaRP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A31EF95B-7D6B-E948-A4A9-40CB1BA645C2}"/>
                </a:ext>
              </a:extLst>
            </p:cNvPr>
            <p:cNvGrpSpPr/>
            <p:nvPr/>
          </p:nvGrpSpPr>
          <p:grpSpPr>
            <a:xfrm>
              <a:off x="-1" y="4946861"/>
              <a:ext cx="1532239" cy="538286"/>
              <a:chOff x="805867" y="2531552"/>
              <a:chExt cx="2057647" cy="1409330"/>
            </a:xfrm>
          </p:grpSpPr>
          <p:sp>
            <p:nvSpPr>
              <p:cNvPr id="26" name="양쪽 모서리가 둥근 사각형 25">
                <a:extLst>
                  <a:ext uri="{FF2B5EF4-FFF2-40B4-BE49-F238E27FC236}">
                    <a16:creationId xmlns:a16="http://schemas.microsoft.com/office/drawing/2014/main" id="{470900B8-2CF5-B141-8CB0-06FD3498D895}"/>
                  </a:ext>
                </a:extLst>
              </p:cNvPr>
              <p:cNvSpPr/>
              <p:nvPr/>
            </p:nvSpPr>
            <p:spPr>
              <a:xfrm rot="10800000">
                <a:off x="805867" y="2531552"/>
                <a:ext cx="2057647" cy="1409330"/>
              </a:xfrm>
              <a:prstGeom prst="round2Same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>
                  <a:solidFill>
                    <a:schemeClr val="tx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8FB7FDD5-7A9B-BB4B-86A7-862B51E67B3D}"/>
                  </a:ext>
                </a:extLst>
              </p:cNvPr>
              <p:cNvSpPr/>
              <p:nvPr/>
            </p:nvSpPr>
            <p:spPr>
              <a:xfrm>
                <a:off x="851140" y="2582174"/>
                <a:ext cx="1880558" cy="1183581"/>
              </a:xfrm>
              <a:prstGeom prst="rect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ko-Kore-KR" dirty="0">
                    <a:solidFill>
                      <a:schemeClr val="tx1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</a:rPr>
                  <a:t>Add Car</a:t>
                </a:r>
                <a:endParaRPr kumimoji="1" lang="ko-Kore-KR" altLang="en-US" dirty="0">
                  <a:solidFill>
                    <a:schemeClr val="tx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</p:txBody>
          </p:sp>
        </p:grpSp>
      </p:grpSp>
      <p:cxnSp>
        <p:nvCxnSpPr>
          <p:cNvPr id="30" name="직선 연결선[R] 29">
            <a:extLst>
              <a:ext uri="{FF2B5EF4-FFF2-40B4-BE49-F238E27FC236}">
                <a16:creationId xmlns:a16="http://schemas.microsoft.com/office/drawing/2014/main" id="{0E54211E-F26B-0340-86B8-5B9037FE3E32}"/>
              </a:ext>
            </a:extLst>
          </p:cNvPr>
          <p:cNvCxnSpPr>
            <a:cxnSpLocks/>
          </p:cNvCxnSpPr>
          <p:nvPr/>
        </p:nvCxnSpPr>
        <p:spPr>
          <a:xfrm>
            <a:off x="1019621" y="4257008"/>
            <a:ext cx="203914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[R] 30">
            <a:extLst>
              <a:ext uri="{FF2B5EF4-FFF2-40B4-BE49-F238E27FC236}">
                <a16:creationId xmlns:a16="http://schemas.microsoft.com/office/drawing/2014/main" id="{F89C8FD4-16F7-A845-B28E-67E6E3B19600}"/>
              </a:ext>
            </a:extLst>
          </p:cNvPr>
          <p:cNvCxnSpPr>
            <a:cxnSpLocks/>
            <a:endCxn id="16" idx="3"/>
          </p:cNvCxnSpPr>
          <p:nvPr/>
        </p:nvCxnSpPr>
        <p:spPr>
          <a:xfrm>
            <a:off x="1030579" y="4257008"/>
            <a:ext cx="0" cy="7516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[R] 35">
            <a:extLst>
              <a:ext uri="{FF2B5EF4-FFF2-40B4-BE49-F238E27FC236}">
                <a16:creationId xmlns:a16="http://schemas.microsoft.com/office/drawing/2014/main" id="{7F6F172C-F727-8648-B6BB-73AE06908B92}"/>
              </a:ext>
            </a:extLst>
          </p:cNvPr>
          <p:cNvCxnSpPr>
            <a:cxnSpLocks/>
            <a:endCxn id="24" idx="3"/>
          </p:cNvCxnSpPr>
          <p:nvPr/>
        </p:nvCxnSpPr>
        <p:spPr>
          <a:xfrm>
            <a:off x="3042951" y="4257008"/>
            <a:ext cx="2" cy="7487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[R] 45">
            <a:extLst>
              <a:ext uri="{FF2B5EF4-FFF2-40B4-BE49-F238E27FC236}">
                <a16:creationId xmlns:a16="http://schemas.microsoft.com/office/drawing/2014/main" id="{B5D8A216-3E87-274B-BFDB-7E5A62331900}"/>
              </a:ext>
            </a:extLst>
          </p:cNvPr>
          <p:cNvCxnSpPr>
            <a:cxnSpLocks/>
            <a:endCxn id="49" idx="3"/>
          </p:cNvCxnSpPr>
          <p:nvPr/>
        </p:nvCxnSpPr>
        <p:spPr>
          <a:xfrm flipV="1">
            <a:off x="2090730" y="3831925"/>
            <a:ext cx="0" cy="42508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삼각형 48">
            <a:extLst>
              <a:ext uri="{FF2B5EF4-FFF2-40B4-BE49-F238E27FC236}">
                <a16:creationId xmlns:a16="http://schemas.microsoft.com/office/drawing/2014/main" id="{EFDCAC55-2460-644C-AA15-7B39AD37BE93}"/>
              </a:ext>
            </a:extLst>
          </p:cNvPr>
          <p:cNvSpPr/>
          <p:nvPr/>
        </p:nvSpPr>
        <p:spPr>
          <a:xfrm>
            <a:off x="2011487" y="3631403"/>
            <a:ext cx="158486" cy="200522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BDD6912E-647E-F54C-BD39-426595721DFC}"/>
              </a:ext>
            </a:extLst>
          </p:cNvPr>
          <p:cNvGrpSpPr/>
          <p:nvPr/>
        </p:nvGrpSpPr>
        <p:grpSpPr>
          <a:xfrm>
            <a:off x="8902261" y="4515329"/>
            <a:ext cx="2688206" cy="739277"/>
            <a:chOff x="8518670" y="5080905"/>
            <a:chExt cx="2688206" cy="739277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7FEE017-4462-724B-9C8C-50CC0C9097B3}"/>
                </a:ext>
              </a:extLst>
            </p:cNvPr>
            <p:cNvSpPr txBox="1"/>
            <p:nvPr/>
          </p:nvSpPr>
          <p:spPr>
            <a:xfrm>
              <a:off x="8820312" y="5285213"/>
              <a:ext cx="238656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ore-KR" dirty="0">
                  <a:latin typeface="Noto Sans KR" panose="020B0500000000000000" pitchFamily="34" charset="-128"/>
                  <a:ea typeface="Noto Sans KR" panose="020B0500000000000000" pitchFamily="34" charset="-128"/>
                  <a:hlinkClick r:id="rId3"/>
                </a:rPr>
                <a:t>Firebase Document</a:t>
              </a:r>
              <a:endParaRPr lang="ko-Kore-KR" altLang="en-US" dirty="0">
                <a:latin typeface="Noto Sans KR" panose="020B0500000000000000" pitchFamily="34" charset="-128"/>
                <a:ea typeface="Noto Sans KR" panose="020B0500000000000000" pitchFamily="34" charset="-128"/>
              </a:endParaRPr>
            </a:p>
          </p:txBody>
        </p:sp>
        <p:pic>
          <p:nvPicPr>
            <p:cNvPr id="57" name="Picture 4">
              <a:extLst>
                <a:ext uri="{FF2B5EF4-FFF2-40B4-BE49-F238E27FC236}">
                  <a16:creationId xmlns:a16="http://schemas.microsoft.com/office/drawing/2014/main" id="{4DB51BBB-9E60-0943-8B7F-AB218474297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68" r="70450"/>
            <a:stretch/>
          </p:blipFill>
          <p:spPr bwMode="auto">
            <a:xfrm>
              <a:off x="8518670" y="5080905"/>
              <a:ext cx="461990" cy="7392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1" name="모서리가 둥근 직사각형 60">
            <a:extLst>
              <a:ext uri="{FF2B5EF4-FFF2-40B4-BE49-F238E27FC236}">
                <a16:creationId xmlns:a16="http://schemas.microsoft.com/office/drawing/2014/main" id="{97080EA0-60C0-DB4E-81D6-69E480BF5FD7}"/>
              </a:ext>
            </a:extLst>
          </p:cNvPr>
          <p:cNvSpPr/>
          <p:nvPr/>
        </p:nvSpPr>
        <p:spPr>
          <a:xfrm>
            <a:off x="8455936" y="2757487"/>
            <a:ext cx="3580856" cy="671513"/>
          </a:xfrm>
          <a:prstGeom prst="roundRect">
            <a:avLst/>
          </a:prstGeom>
          <a:solidFill>
            <a:srgbClr val="FFCA29">
              <a:alpha val="7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ko-Kore-KR" sz="1600" b="1" i="0" dirty="0" err="1">
                <a:solidFill>
                  <a:srgbClr val="202124"/>
                </a:solidFill>
                <a:effectLst/>
                <a:latin typeface="Noto Sans KR" panose="020B0500000000000000" pitchFamily="34" charset="-128"/>
                <a:ea typeface="Noto Sans KR" panose="020B0500000000000000" pitchFamily="34" charset="-128"/>
              </a:rPr>
              <a:t>com.google.firebase.firestore</a:t>
            </a:r>
            <a:endParaRPr kumimoji="1" lang="ko-Kore-KR" altLang="en-US" sz="1600" b="1" dirty="0">
              <a:solidFill>
                <a:schemeClr val="bg1"/>
              </a:solidFill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64" name="양쪽 모서리가 둥근 사각형 63">
            <a:extLst>
              <a:ext uri="{FF2B5EF4-FFF2-40B4-BE49-F238E27FC236}">
                <a16:creationId xmlns:a16="http://schemas.microsoft.com/office/drawing/2014/main" id="{AA0B49BA-CB86-5F45-B950-625B09F6B256}"/>
              </a:ext>
            </a:extLst>
          </p:cNvPr>
          <p:cNvSpPr/>
          <p:nvPr/>
        </p:nvSpPr>
        <p:spPr>
          <a:xfrm rot="10800000">
            <a:off x="8465395" y="3510045"/>
            <a:ext cx="3574470" cy="913123"/>
          </a:xfrm>
          <a:prstGeom prst="round2SameRect">
            <a:avLst/>
          </a:prstGeom>
          <a:noFill/>
          <a:ln w="38100">
            <a:solidFill>
              <a:srgbClr val="FFC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34F6E1B3-E601-C249-8C2E-A104AAA912EB}"/>
              </a:ext>
            </a:extLst>
          </p:cNvPr>
          <p:cNvSpPr/>
          <p:nvPr/>
        </p:nvSpPr>
        <p:spPr>
          <a:xfrm>
            <a:off x="8582718" y="3580473"/>
            <a:ext cx="3201612" cy="713463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ore-KR" sz="1400" dirty="0" err="1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FirebaseFirestore</a:t>
            </a:r>
            <a:endParaRPr lang="en" altLang="ko-Kore-KR" sz="1400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ore-KR" sz="1400" dirty="0" err="1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QueryDocumentSnapshot</a:t>
            </a:r>
            <a:endParaRPr lang="en" altLang="ko-Kore-KR" sz="1400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79347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7711125-64D5-9A45-A69F-EF2F92C23AEA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1428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F6C6B7-6059-D041-837C-9CD9A5C46B54}"/>
              </a:ext>
            </a:extLst>
          </p:cNvPr>
          <p:cNvSpPr txBox="1"/>
          <p:nvPr/>
        </p:nvSpPr>
        <p:spPr>
          <a:xfrm>
            <a:off x="315432" y="406481"/>
            <a:ext cx="630253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Architecture(UML) - Logic</a:t>
            </a:r>
            <a:endParaRPr lang="ko-KR" altLang="en-US" sz="4000" dirty="0">
              <a:solidFill>
                <a:srgbClr val="1428A0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9F5FD0-A52E-694D-9414-172579EF0502}"/>
              </a:ext>
            </a:extLst>
          </p:cNvPr>
          <p:cNvSpPr txBox="1"/>
          <p:nvPr/>
        </p:nvSpPr>
        <p:spPr>
          <a:xfrm>
            <a:off x="4084320" y="822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E589FD8-E397-984D-8025-DEC8B5A7DD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78" t="53145" r="62117" b="-1261"/>
          <a:stretch/>
        </p:blipFill>
        <p:spPr>
          <a:xfrm>
            <a:off x="1119936" y="1255033"/>
            <a:ext cx="4693530" cy="548680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38B51E6-833B-634A-B0CB-02981221A166}"/>
              </a:ext>
            </a:extLst>
          </p:cNvPr>
          <p:cNvSpPr/>
          <p:nvPr/>
        </p:nvSpPr>
        <p:spPr>
          <a:xfrm>
            <a:off x="1577340" y="1680210"/>
            <a:ext cx="3486150" cy="1051560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8" name="모서리가 둥근 직사각형 7">
            <a:extLst>
              <a:ext uri="{FF2B5EF4-FFF2-40B4-BE49-F238E27FC236}">
                <a16:creationId xmlns:a16="http://schemas.microsoft.com/office/drawing/2014/main" id="{29F80CA6-649C-5C43-9631-B4F397FD3279}"/>
              </a:ext>
            </a:extLst>
          </p:cNvPr>
          <p:cNvSpPr/>
          <p:nvPr/>
        </p:nvSpPr>
        <p:spPr>
          <a:xfrm>
            <a:off x="9448249" y="469220"/>
            <a:ext cx="2564681" cy="671513"/>
          </a:xfrm>
          <a:prstGeom prst="roundRect">
            <a:avLst/>
          </a:prstGeom>
          <a:solidFill>
            <a:srgbClr val="33DA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600" b="1" dirty="0" err="1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android.app.Activity</a:t>
            </a:r>
            <a:endParaRPr kumimoji="1" lang="ko-Kore-KR" altLang="en-US" sz="1600" b="1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6C939C2-2A23-274C-8AE2-E44982FFE701}"/>
              </a:ext>
            </a:extLst>
          </p:cNvPr>
          <p:cNvGrpSpPr/>
          <p:nvPr/>
        </p:nvGrpSpPr>
        <p:grpSpPr>
          <a:xfrm>
            <a:off x="6319692" y="363949"/>
            <a:ext cx="833161" cy="808285"/>
            <a:chOff x="2334986" y="1600734"/>
            <a:chExt cx="1749334" cy="1697104"/>
          </a:xfrm>
          <a:solidFill>
            <a:schemeClr val="bg1"/>
          </a:solidFill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BB4B196-E473-DD40-9614-142310310269}"/>
                </a:ext>
              </a:extLst>
            </p:cNvPr>
            <p:cNvSpPr/>
            <p:nvPr/>
          </p:nvSpPr>
          <p:spPr>
            <a:xfrm>
              <a:off x="2334986" y="1600734"/>
              <a:ext cx="1749334" cy="16971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>
                <a:latin typeface="Noto Sans KR" panose="020B0500000000000000" pitchFamily="34" charset="-128"/>
                <a:ea typeface="Noto Sans KR" panose="020B0500000000000000" pitchFamily="34" charset="-128"/>
              </a:endParaRPr>
            </a:p>
          </p:txBody>
        </p:sp>
        <p:pic>
          <p:nvPicPr>
            <p:cNvPr id="12" name="Picture 2" descr="Android (operating system) - Wikipedia">
              <a:extLst>
                <a:ext uri="{FF2B5EF4-FFF2-40B4-BE49-F238E27FC236}">
                  <a16:creationId xmlns:a16="http://schemas.microsoft.com/office/drawing/2014/main" id="{EFD66CE6-413D-C243-8170-A48CE474343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63206" y="1713560"/>
              <a:ext cx="1685017" cy="1471452"/>
            </a:xfrm>
            <a:prstGeom prst="rect">
              <a:avLst/>
            </a:prstGeom>
            <a:grpFill/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9620A67-B64D-794D-A2C9-737B2D946091}"/>
              </a:ext>
            </a:extLst>
          </p:cNvPr>
          <p:cNvSpPr txBox="1"/>
          <p:nvPr/>
        </p:nvSpPr>
        <p:spPr>
          <a:xfrm>
            <a:off x="7152853" y="587104"/>
            <a:ext cx="23865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ore-KR" dirty="0">
                <a:latin typeface="Noto Sans KR" panose="020B0500000000000000" pitchFamily="34" charset="-128"/>
                <a:ea typeface="Noto Sans KR" panose="020B0500000000000000" pitchFamily="34" charset="-128"/>
                <a:hlinkClick r:id="rId4"/>
              </a:rPr>
              <a:t>Android Document</a:t>
            </a:r>
            <a:endParaRPr lang="ko-Kore-KR" altLang="en-US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16" name="모서리가 둥근 직사각형 15">
            <a:extLst>
              <a:ext uri="{FF2B5EF4-FFF2-40B4-BE49-F238E27FC236}">
                <a16:creationId xmlns:a16="http://schemas.microsoft.com/office/drawing/2014/main" id="{F0C5E238-D787-A946-82B6-8F3D380DA9E8}"/>
              </a:ext>
            </a:extLst>
          </p:cNvPr>
          <p:cNvSpPr/>
          <p:nvPr/>
        </p:nvSpPr>
        <p:spPr>
          <a:xfrm>
            <a:off x="7280359" y="1260760"/>
            <a:ext cx="2167890" cy="671513"/>
          </a:xfrm>
          <a:prstGeom prst="roundRect">
            <a:avLst/>
          </a:prstGeom>
          <a:solidFill>
            <a:srgbClr val="33DA81">
              <a:alpha val="5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 err="1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LoginActivity</a:t>
            </a:r>
            <a:endParaRPr kumimoji="1" lang="ko-Kore-KR" altLang="en-US" b="1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A08DBFD-4AB9-1743-9B71-3E6A52F75C21}"/>
              </a:ext>
            </a:extLst>
          </p:cNvPr>
          <p:cNvSpPr/>
          <p:nvPr/>
        </p:nvSpPr>
        <p:spPr>
          <a:xfrm>
            <a:off x="1466850" y="2712416"/>
            <a:ext cx="3482340" cy="1333804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0D1C5D9-C973-E240-9B6D-44A2406E2351}"/>
              </a:ext>
            </a:extLst>
          </p:cNvPr>
          <p:cNvSpPr/>
          <p:nvPr/>
        </p:nvSpPr>
        <p:spPr>
          <a:xfrm>
            <a:off x="4949190" y="3019946"/>
            <a:ext cx="674370" cy="668005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2E9E0061-83A6-584D-AB1E-3DF153C2CF55}"/>
              </a:ext>
            </a:extLst>
          </p:cNvPr>
          <p:cNvCxnSpPr>
            <a:cxnSpLocks/>
          </p:cNvCxnSpPr>
          <p:nvPr/>
        </p:nvCxnSpPr>
        <p:spPr>
          <a:xfrm>
            <a:off x="5063490" y="1760220"/>
            <a:ext cx="208936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모서리가 둥근 직사각형 21">
            <a:extLst>
              <a:ext uri="{FF2B5EF4-FFF2-40B4-BE49-F238E27FC236}">
                <a16:creationId xmlns:a16="http://schemas.microsoft.com/office/drawing/2014/main" id="{5652326D-B429-3A4F-ACA4-47ED6D7A01C3}"/>
              </a:ext>
            </a:extLst>
          </p:cNvPr>
          <p:cNvSpPr/>
          <p:nvPr/>
        </p:nvSpPr>
        <p:spPr>
          <a:xfrm>
            <a:off x="7280359" y="4407773"/>
            <a:ext cx="2167890" cy="671513"/>
          </a:xfrm>
          <a:prstGeom prst="roundRect">
            <a:avLst/>
          </a:prstGeom>
          <a:solidFill>
            <a:srgbClr val="33DA81">
              <a:alpha val="5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 err="1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MainActivity</a:t>
            </a:r>
            <a:endParaRPr kumimoji="1" lang="ko-Kore-KR" altLang="en-US" b="1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23" name="모서리가 둥근 직사각형 22">
            <a:extLst>
              <a:ext uri="{FF2B5EF4-FFF2-40B4-BE49-F238E27FC236}">
                <a16:creationId xmlns:a16="http://schemas.microsoft.com/office/drawing/2014/main" id="{003E1070-F2AF-AE4A-86EE-375B8BCB9B99}"/>
              </a:ext>
            </a:extLst>
          </p:cNvPr>
          <p:cNvSpPr/>
          <p:nvPr/>
        </p:nvSpPr>
        <p:spPr>
          <a:xfrm>
            <a:off x="7280359" y="5223585"/>
            <a:ext cx="2167890" cy="671513"/>
          </a:xfrm>
          <a:prstGeom prst="roundRect">
            <a:avLst/>
          </a:prstGeom>
          <a:solidFill>
            <a:srgbClr val="33DA81">
              <a:alpha val="5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 err="1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CarDetailActivity</a:t>
            </a:r>
            <a:endParaRPr kumimoji="1" lang="ko-Kore-KR" altLang="en-US" b="1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24" name="모서리가 둥근 직사각형 23">
            <a:extLst>
              <a:ext uri="{FF2B5EF4-FFF2-40B4-BE49-F238E27FC236}">
                <a16:creationId xmlns:a16="http://schemas.microsoft.com/office/drawing/2014/main" id="{E42CB093-8E0D-9045-9C7A-076751B88A9E}"/>
              </a:ext>
            </a:extLst>
          </p:cNvPr>
          <p:cNvSpPr/>
          <p:nvPr/>
        </p:nvSpPr>
        <p:spPr>
          <a:xfrm>
            <a:off x="7280359" y="6016606"/>
            <a:ext cx="2167890" cy="671513"/>
          </a:xfrm>
          <a:prstGeom prst="roundRect">
            <a:avLst/>
          </a:prstGeom>
          <a:solidFill>
            <a:srgbClr val="33DA81">
              <a:alpha val="5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 err="1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UserInfoActivity</a:t>
            </a:r>
            <a:endParaRPr kumimoji="1" lang="ko-Kore-KR" altLang="en-US" b="1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EB395C35-F3C6-9E47-AFD3-F085780C5893}"/>
              </a:ext>
            </a:extLst>
          </p:cNvPr>
          <p:cNvSpPr/>
          <p:nvPr/>
        </p:nvSpPr>
        <p:spPr>
          <a:xfrm>
            <a:off x="7280359" y="2024390"/>
            <a:ext cx="2167890" cy="671513"/>
          </a:xfrm>
          <a:prstGeom prst="roundRect">
            <a:avLst/>
          </a:prstGeom>
          <a:solidFill>
            <a:srgbClr val="33DA81">
              <a:alpha val="5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b="1" dirty="0" err="1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CarRegisterActivity</a:t>
            </a:r>
            <a:endParaRPr kumimoji="1" lang="ko-Kore-KR" altLang="en-US" sz="1400" b="1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26" name="모서리가 둥근 직사각형 25">
            <a:extLst>
              <a:ext uri="{FF2B5EF4-FFF2-40B4-BE49-F238E27FC236}">
                <a16:creationId xmlns:a16="http://schemas.microsoft.com/office/drawing/2014/main" id="{D3E39E84-424A-CE43-8ADA-76A9C31A34EE}"/>
              </a:ext>
            </a:extLst>
          </p:cNvPr>
          <p:cNvSpPr/>
          <p:nvPr/>
        </p:nvSpPr>
        <p:spPr>
          <a:xfrm>
            <a:off x="7280359" y="2798941"/>
            <a:ext cx="2167890" cy="671513"/>
          </a:xfrm>
          <a:prstGeom prst="roundRect">
            <a:avLst/>
          </a:prstGeom>
          <a:solidFill>
            <a:srgbClr val="33DA81">
              <a:alpha val="5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 err="1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SearchActivity</a:t>
            </a:r>
            <a:endParaRPr kumimoji="1" lang="ko-Kore-KR" altLang="en-US" b="1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27" name="모서리가 둥근 직사각형 26">
            <a:extLst>
              <a:ext uri="{FF2B5EF4-FFF2-40B4-BE49-F238E27FC236}">
                <a16:creationId xmlns:a16="http://schemas.microsoft.com/office/drawing/2014/main" id="{3C9F5C13-6D16-6245-9BB4-BE41ACAA9726}"/>
              </a:ext>
            </a:extLst>
          </p:cNvPr>
          <p:cNvSpPr/>
          <p:nvPr/>
        </p:nvSpPr>
        <p:spPr>
          <a:xfrm>
            <a:off x="7280359" y="3591962"/>
            <a:ext cx="2167890" cy="671513"/>
          </a:xfrm>
          <a:prstGeom prst="roundRect">
            <a:avLst/>
          </a:prstGeom>
          <a:solidFill>
            <a:srgbClr val="33DA81">
              <a:alpha val="5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b="1" dirty="0" err="1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SearchResultActivity</a:t>
            </a:r>
            <a:endParaRPr kumimoji="1" lang="ko-Kore-KR" altLang="en-US" sz="1400" b="1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F1F36577-B85B-8944-81C1-A54EF2B373E9}"/>
              </a:ext>
            </a:extLst>
          </p:cNvPr>
          <p:cNvCxnSpPr>
            <a:cxnSpLocks/>
          </p:cNvCxnSpPr>
          <p:nvPr/>
        </p:nvCxnSpPr>
        <p:spPr>
          <a:xfrm flipV="1">
            <a:off x="5623560" y="2343674"/>
            <a:ext cx="1466893" cy="103198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EAD908F-5BE6-024F-B2A9-F0FB457EFAC1}"/>
              </a:ext>
            </a:extLst>
          </p:cNvPr>
          <p:cNvSpPr/>
          <p:nvPr/>
        </p:nvSpPr>
        <p:spPr>
          <a:xfrm>
            <a:off x="1315045" y="4624097"/>
            <a:ext cx="685205" cy="1182343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A7602D53-2CAA-B74A-A8A9-56B3DEF5FB39}"/>
              </a:ext>
            </a:extLst>
          </p:cNvPr>
          <p:cNvCxnSpPr>
            <a:cxnSpLocks/>
          </p:cNvCxnSpPr>
          <p:nvPr/>
        </p:nvCxnSpPr>
        <p:spPr>
          <a:xfrm>
            <a:off x="2000250" y="4937760"/>
            <a:ext cx="5135411" cy="66520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850CBFA4-429E-034E-A2FD-504F48E210E5}"/>
              </a:ext>
            </a:extLst>
          </p:cNvPr>
          <p:cNvCxnSpPr>
            <a:cxnSpLocks/>
          </p:cNvCxnSpPr>
          <p:nvPr/>
        </p:nvCxnSpPr>
        <p:spPr>
          <a:xfrm flipV="1">
            <a:off x="4985068" y="3134697"/>
            <a:ext cx="2105385" cy="77085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FB18AC08-36AC-B247-811B-8C5A481EC6CB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>
            <a:off x="8364304" y="3470454"/>
            <a:ext cx="0" cy="12150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93B95D2B-AC42-404E-9238-084B498804BB}"/>
              </a:ext>
            </a:extLst>
          </p:cNvPr>
          <p:cNvSpPr/>
          <p:nvPr/>
        </p:nvSpPr>
        <p:spPr>
          <a:xfrm>
            <a:off x="1315045" y="4046220"/>
            <a:ext cx="3988475" cy="577874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69D23304-9897-FB4C-BAB7-8D91A605813F}"/>
              </a:ext>
            </a:extLst>
          </p:cNvPr>
          <p:cNvCxnSpPr>
            <a:cxnSpLocks/>
            <a:stCxn id="52" idx="3"/>
          </p:cNvCxnSpPr>
          <p:nvPr/>
        </p:nvCxnSpPr>
        <p:spPr>
          <a:xfrm>
            <a:off x="5303520" y="4335157"/>
            <a:ext cx="1783797" cy="37430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[R] 58">
            <a:extLst>
              <a:ext uri="{FF2B5EF4-FFF2-40B4-BE49-F238E27FC236}">
                <a16:creationId xmlns:a16="http://schemas.microsoft.com/office/drawing/2014/main" id="{1FB79B1F-463C-3A40-9BF6-7979A7A2287F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0730590" y="1140733"/>
            <a:ext cx="7323" cy="524804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[R] 59">
            <a:extLst>
              <a:ext uri="{FF2B5EF4-FFF2-40B4-BE49-F238E27FC236}">
                <a16:creationId xmlns:a16="http://schemas.microsoft.com/office/drawing/2014/main" id="{A4A2286F-F8BC-C843-A7D1-D28DDCDF3F3E}"/>
              </a:ext>
            </a:extLst>
          </p:cNvPr>
          <p:cNvCxnSpPr>
            <a:cxnSpLocks/>
            <a:endCxn id="61" idx="3"/>
          </p:cNvCxnSpPr>
          <p:nvPr/>
        </p:nvCxnSpPr>
        <p:spPr>
          <a:xfrm flipH="1">
            <a:off x="10003979" y="1605422"/>
            <a:ext cx="73393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삼각형 60">
            <a:extLst>
              <a:ext uri="{FF2B5EF4-FFF2-40B4-BE49-F238E27FC236}">
                <a16:creationId xmlns:a16="http://schemas.microsoft.com/office/drawing/2014/main" id="{B7BBF604-0736-CF4E-BB72-8FC8B2C8457D}"/>
              </a:ext>
            </a:extLst>
          </p:cNvPr>
          <p:cNvSpPr/>
          <p:nvPr/>
        </p:nvSpPr>
        <p:spPr>
          <a:xfrm rot="16149135">
            <a:off x="9824486" y="1506644"/>
            <a:ext cx="158486" cy="200522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cxnSp>
        <p:nvCxnSpPr>
          <p:cNvPr id="67" name="직선 연결선[R] 66">
            <a:extLst>
              <a:ext uri="{FF2B5EF4-FFF2-40B4-BE49-F238E27FC236}">
                <a16:creationId xmlns:a16="http://schemas.microsoft.com/office/drawing/2014/main" id="{0ACE1CA7-A31A-2A44-8B29-192498D27FBF}"/>
              </a:ext>
            </a:extLst>
          </p:cNvPr>
          <p:cNvCxnSpPr>
            <a:cxnSpLocks/>
            <a:endCxn id="68" idx="3"/>
          </p:cNvCxnSpPr>
          <p:nvPr/>
        </p:nvCxnSpPr>
        <p:spPr>
          <a:xfrm flipH="1">
            <a:off x="10003979" y="2381685"/>
            <a:ext cx="72661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삼각형 67">
            <a:extLst>
              <a:ext uri="{FF2B5EF4-FFF2-40B4-BE49-F238E27FC236}">
                <a16:creationId xmlns:a16="http://schemas.microsoft.com/office/drawing/2014/main" id="{DD494942-6612-E648-ACBD-54123047345D}"/>
              </a:ext>
            </a:extLst>
          </p:cNvPr>
          <p:cNvSpPr/>
          <p:nvPr/>
        </p:nvSpPr>
        <p:spPr>
          <a:xfrm rot="16149135">
            <a:off x="9824486" y="2282907"/>
            <a:ext cx="158486" cy="200522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cxnSp>
        <p:nvCxnSpPr>
          <p:cNvPr id="69" name="직선 연결선[R] 68">
            <a:extLst>
              <a:ext uri="{FF2B5EF4-FFF2-40B4-BE49-F238E27FC236}">
                <a16:creationId xmlns:a16="http://schemas.microsoft.com/office/drawing/2014/main" id="{1A2EB67F-FB88-9B46-AC32-48A85AB6B7E1}"/>
              </a:ext>
            </a:extLst>
          </p:cNvPr>
          <p:cNvCxnSpPr>
            <a:cxnSpLocks/>
            <a:endCxn id="70" idx="3"/>
          </p:cNvCxnSpPr>
          <p:nvPr/>
        </p:nvCxnSpPr>
        <p:spPr>
          <a:xfrm flipH="1">
            <a:off x="10010815" y="3157948"/>
            <a:ext cx="71977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삼각형 69">
            <a:extLst>
              <a:ext uri="{FF2B5EF4-FFF2-40B4-BE49-F238E27FC236}">
                <a16:creationId xmlns:a16="http://schemas.microsoft.com/office/drawing/2014/main" id="{4DA13112-20C4-484B-9B34-48ECE12F2A7E}"/>
              </a:ext>
            </a:extLst>
          </p:cNvPr>
          <p:cNvSpPr/>
          <p:nvPr/>
        </p:nvSpPr>
        <p:spPr>
          <a:xfrm rot="16149135">
            <a:off x="9831322" y="3059170"/>
            <a:ext cx="158486" cy="200522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cxnSp>
        <p:nvCxnSpPr>
          <p:cNvPr id="71" name="직선 연결선[R] 70">
            <a:extLst>
              <a:ext uri="{FF2B5EF4-FFF2-40B4-BE49-F238E27FC236}">
                <a16:creationId xmlns:a16="http://schemas.microsoft.com/office/drawing/2014/main" id="{857FEF1E-0CA6-A841-B6FE-A60585D08EE9}"/>
              </a:ext>
            </a:extLst>
          </p:cNvPr>
          <p:cNvCxnSpPr>
            <a:cxnSpLocks/>
            <a:endCxn id="72" idx="3"/>
          </p:cNvCxnSpPr>
          <p:nvPr/>
        </p:nvCxnSpPr>
        <p:spPr>
          <a:xfrm flipH="1">
            <a:off x="10018138" y="3928735"/>
            <a:ext cx="71245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삼각형 71">
            <a:extLst>
              <a:ext uri="{FF2B5EF4-FFF2-40B4-BE49-F238E27FC236}">
                <a16:creationId xmlns:a16="http://schemas.microsoft.com/office/drawing/2014/main" id="{0AAE00C3-7727-724F-A6F1-C02B3DE06188}"/>
              </a:ext>
            </a:extLst>
          </p:cNvPr>
          <p:cNvSpPr/>
          <p:nvPr/>
        </p:nvSpPr>
        <p:spPr>
          <a:xfrm rot="16149135">
            <a:off x="9838645" y="3829957"/>
            <a:ext cx="158486" cy="200522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cxnSp>
        <p:nvCxnSpPr>
          <p:cNvPr id="73" name="직선 연결선[R] 72">
            <a:extLst>
              <a:ext uri="{FF2B5EF4-FFF2-40B4-BE49-F238E27FC236}">
                <a16:creationId xmlns:a16="http://schemas.microsoft.com/office/drawing/2014/main" id="{7693B4F2-7464-D14A-BB84-D440810D728F}"/>
              </a:ext>
            </a:extLst>
          </p:cNvPr>
          <p:cNvCxnSpPr>
            <a:cxnSpLocks/>
            <a:endCxn id="74" idx="3"/>
          </p:cNvCxnSpPr>
          <p:nvPr/>
        </p:nvCxnSpPr>
        <p:spPr>
          <a:xfrm flipH="1">
            <a:off x="10010815" y="4720894"/>
            <a:ext cx="72709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삼각형 73">
            <a:extLst>
              <a:ext uri="{FF2B5EF4-FFF2-40B4-BE49-F238E27FC236}">
                <a16:creationId xmlns:a16="http://schemas.microsoft.com/office/drawing/2014/main" id="{0D3E9890-F163-A548-AC24-254781A0B4B9}"/>
              </a:ext>
            </a:extLst>
          </p:cNvPr>
          <p:cNvSpPr/>
          <p:nvPr/>
        </p:nvSpPr>
        <p:spPr>
          <a:xfrm rot="16149135">
            <a:off x="9831322" y="4622116"/>
            <a:ext cx="158486" cy="200522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cxnSp>
        <p:nvCxnSpPr>
          <p:cNvPr id="75" name="직선 연결선[R] 74">
            <a:extLst>
              <a:ext uri="{FF2B5EF4-FFF2-40B4-BE49-F238E27FC236}">
                <a16:creationId xmlns:a16="http://schemas.microsoft.com/office/drawing/2014/main" id="{99117B93-F99D-1C48-A36D-22FF2C5973C7}"/>
              </a:ext>
            </a:extLst>
          </p:cNvPr>
          <p:cNvCxnSpPr>
            <a:cxnSpLocks/>
            <a:endCxn id="76" idx="3"/>
          </p:cNvCxnSpPr>
          <p:nvPr/>
        </p:nvCxnSpPr>
        <p:spPr>
          <a:xfrm flipH="1">
            <a:off x="10018138" y="5595253"/>
            <a:ext cx="71245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삼각형 75">
            <a:extLst>
              <a:ext uri="{FF2B5EF4-FFF2-40B4-BE49-F238E27FC236}">
                <a16:creationId xmlns:a16="http://schemas.microsoft.com/office/drawing/2014/main" id="{DC108452-23B5-CE45-869B-081480A9FFAA}"/>
              </a:ext>
            </a:extLst>
          </p:cNvPr>
          <p:cNvSpPr/>
          <p:nvPr/>
        </p:nvSpPr>
        <p:spPr>
          <a:xfrm rot="16149135">
            <a:off x="9838645" y="5496475"/>
            <a:ext cx="158486" cy="200522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cxnSp>
        <p:nvCxnSpPr>
          <p:cNvPr id="77" name="직선 연결선[R] 76">
            <a:extLst>
              <a:ext uri="{FF2B5EF4-FFF2-40B4-BE49-F238E27FC236}">
                <a16:creationId xmlns:a16="http://schemas.microsoft.com/office/drawing/2014/main" id="{9FE5A57A-806C-0E43-A429-48A87030C5E5}"/>
              </a:ext>
            </a:extLst>
          </p:cNvPr>
          <p:cNvCxnSpPr>
            <a:cxnSpLocks/>
            <a:endCxn id="78" idx="3"/>
          </p:cNvCxnSpPr>
          <p:nvPr/>
        </p:nvCxnSpPr>
        <p:spPr>
          <a:xfrm flipH="1">
            <a:off x="10018138" y="6375787"/>
            <a:ext cx="71245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삼각형 77">
            <a:extLst>
              <a:ext uri="{FF2B5EF4-FFF2-40B4-BE49-F238E27FC236}">
                <a16:creationId xmlns:a16="http://schemas.microsoft.com/office/drawing/2014/main" id="{EFC0B7B7-244A-C14F-9C23-2537D13FFF3A}"/>
              </a:ext>
            </a:extLst>
          </p:cNvPr>
          <p:cNvSpPr/>
          <p:nvPr/>
        </p:nvSpPr>
        <p:spPr>
          <a:xfrm rot="16149135">
            <a:off x="9838645" y="6277009"/>
            <a:ext cx="158486" cy="200522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A33C10B5-9A6D-924C-97DA-8B8A9C557A60}"/>
              </a:ext>
            </a:extLst>
          </p:cNvPr>
          <p:cNvSpPr/>
          <p:nvPr/>
        </p:nvSpPr>
        <p:spPr>
          <a:xfrm>
            <a:off x="2949535" y="5380024"/>
            <a:ext cx="685205" cy="426407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cxnSp>
        <p:nvCxnSpPr>
          <p:cNvPr id="91" name="직선 화살표 연결선 90">
            <a:extLst>
              <a:ext uri="{FF2B5EF4-FFF2-40B4-BE49-F238E27FC236}">
                <a16:creationId xmlns:a16="http://schemas.microsoft.com/office/drawing/2014/main" id="{09896868-FE8B-EF4A-B138-57645831899C}"/>
              </a:ext>
            </a:extLst>
          </p:cNvPr>
          <p:cNvCxnSpPr>
            <a:cxnSpLocks/>
            <a:stCxn id="89" idx="3"/>
          </p:cNvCxnSpPr>
          <p:nvPr/>
        </p:nvCxnSpPr>
        <p:spPr>
          <a:xfrm>
            <a:off x="3634740" y="5593228"/>
            <a:ext cx="3500921" cy="78255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0137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7711125-64D5-9A45-A69F-EF2F92C23AEA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1428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F6C6B7-6059-D041-837C-9CD9A5C46B54}"/>
              </a:ext>
            </a:extLst>
          </p:cNvPr>
          <p:cNvSpPr txBox="1"/>
          <p:nvPr/>
        </p:nvSpPr>
        <p:spPr>
          <a:xfrm>
            <a:off x="315432" y="406481"/>
            <a:ext cx="627089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Architecture(UML) - Object</a:t>
            </a:r>
            <a:endParaRPr lang="ko-KR" altLang="en-US" sz="4000" dirty="0">
              <a:solidFill>
                <a:srgbClr val="1428A0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9F5FD0-A52E-694D-9414-172579EF0502}"/>
              </a:ext>
            </a:extLst>
          </p:cNvPr>
          <p:cNvSpPr txBox="1"/>
          <p:nvPr/>
        </p:nvSpPr>
        <p:spPr>
          <a:xfrm>
            <a:off x="4084320" y="822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E589FD8-E397-984D-8025-DEC8B5A7DD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337" b="33714"/>
          <a:stretch/>
        </p:blipFill>
        <p:spPr>
          <a:xfrm>
            <a:off x="2578971" y="1255033"/>
            <a:ext cx="7034058" cy="5548472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16B03240-54E6-E349-863B-449739EA76EC}"/>
              </a:ext>
            </a:extLst>
          </p:cNvPr>
          <p:cNvGrpSpPr/>
          <p:nvPr/>
        </p:nvGrpSpPr>
        <p:grpSpPr>
          <a:xfrm>
            <a:off x="2578971" y="1192293"/>
            <a:ext cx="7136529" cy="2842497"/>
            <a:chOff x="2578971" y="1192293"/>
            <a:chExt cx="7136529" cy="2842497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C19395C-CFF8-034A-BB38-BE242F03A4BE}"/>
                </a:ext>
              </a:extLst>
            </p:cNvPr>
            <p:cNvSpPr/>
            <p:nvPr/>
          </p:nvSpPr>
          <p:spPr>
            <a:xfrm>
              <a:off x="2578971" y="1192293"/>
              <a:ext cx="7136529" cy="1756648"/>
            </a:xfrm>
            <a:prstGeom prst="rect">
              <a:avLst/>
            </a:prstGeom>
            <a:noFill/>
            <a:ln w="38100">
              <a:solidFill>
                <a:srgbClr val="33DA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EF2C9D8-E912-2445-968A-C9164DC15D4A}"/>
                </a:ext>
              </a:extLst>
            </p:cNvPr>
            <p:cNvSpPr/>
            <p:nvPr/>
          </p:nvSpPr>
          <p:spPr>
            <a:xfrm>
              <a:off x="5760720" y="2948941"/>
              <a:ext cx="1097280" cy="1085849"/>
            </a:xfrm>
            <a:prstGeom prst="rect">
              <a:avLst/>
            </a:prstGeom>
            <a:noFill/>
            <a:ln w="38100">
              <a:solidFill>
                <a:srgbClr val="33DA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4871E50-3840-374D-A5BA-EEFB16642811}"/>
              </a:ext>
            </a:extLst>
          </p:cNvPr>
          <p:cNvSpPr/>
          <p:nvPr/>
        </p:nvSpPr>
        <p:spPr>
          <a:xfrm>
            <a:off x="6586330" y="4333299"/>
            <a:ext cx="1097280" cy="558742"/>
          </a:xfrm>
          <a:prstGeom prst="rect">
            <a:avLst/>
          </a:prstGeom>
          <a:noFill/>
          <a:ln w="38100">
            <a:solidFill>
              <a:srgbClr val="FFC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EAF99CF-9FF7-6648-8445-58C940BB815F}"/>
              </a:ext>
            </a:extLst>
          </p:cNvPr>
          <p:cNvSpPr/>
          <p:nvPr/>
        </p:nvSpPr>
        <p:spPr>
          <a:xfrm>
            <a:off x="2578971" y="3305721"/>
            <a:ext cx="2473090" cy="3497784"/>
          </a:xfrm>
          <a:prstGeom prst="rect">
            <a:avLst/>
          </a:prstGeom>
          <a:noFill/>
          <a:ln w="38100">
            <a:solidFill>
              <a:srgbClr val="99B4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94054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7711125-64D5-9A45-A69F-EF2F92C23AEA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1428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F6C6B7-6059-D041-837C-9CD9A5C46B54}"/>
              </a:ext>
            </a:extLst>
          </p:cNvPr>
          <p:cNvSpPr txBox="1"/>
          <p:nvPr/>
        </p:nvSpPr>
        <p:spPr>
          <a:xfrm>
            <a:off x="315433" y="406481"/>
            <a:ext cx="42168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User Flow</a:t>
            </a:r>
            <a:endParaRPr lang="ko-KR" altLang="en-US" sz="4000" dirty="0">
              <a:solidFill>
                <a:srgbClr val="1428A0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9F5FD0-A52E-694D-9414-172579EF0502}"/>
              </a:ext>
            </a:extLst>
          </p:cNvPr>
          <p:cNvSpPr txBox="1"/>
          <p:nvPr/>
        </p:nvSpPr>
        <p:spPr>
          <a:xfrm>
            <a:off x="4084320" y="822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/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B5F24CFC-D749-CB42-BD5D-4A92179341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8828" y="1255032"/>
            <a:ext cx="1875492" cy="406356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C41A7F4-7463-FF4D-BAE5-2F49143C8F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7682" y="1255032"/>
            <a:ext cx="1875492" cy="4063567"/>
          </a:xfrm>
          <a:prstGeom prst="rect">
            <a:avLst/>
          </a:prstGeom>
        </p:spPr>
      </p:pic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63861FA4-025E-1D4D-9D69-E64A3FE4109A}"/>
              </a:ext>
            </a:extLst>
          </p:cNvPr>
          <p:cNvCxnSpPr>
            <a:stCxn id="9" idx="3"/>
            <a:endCxn id="11" idx="1"/>
          </p:cNvCxnSpPr>
          <p:nvPr/>
        </p:nvCxnSpPr>
        <p:spPr>
          <a:xfrm>
            <a:off x="4084320" y="3286816"/>
            <a:ext cx="4023362" cy="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1A3BA03-7536-624B-AE3E-31424A432E00}"/>
              </a:ext>
            </a:extLst>
          </p:cNvPr>
          <p:cNvSpPr txBox="1"/>
          <p:nvPr/>
        </p:nvSpPr>
        <p:spPr>
          <a:xfrm>
            <a:off x="2333691" y="5602968"/>
            <a:ext cx="17363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LoginActivity</a:t>
            </a:r>
            <a:endParaRPr kumimoji="1" lang="ko-Kore-KR" altLang="en-US" sz="20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14353AE8-5426-7340-B12C-385B4B9C760A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9042986" y="6003078"/>
            <a:ext cx="0" cy="1179775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732BDCE-ABDE-8747-AC96-70C336483BC2}"/>
              </a:ext>
            </a:extLst>
          </p:cNvPr>
          <p:cNvSpPr txBox="1"/>
          <p:nvPr/>
        </p:nvSpPr>
        <p:spPr>
          <a:xfrm>
            <a:off x="8218080" y="5602968"/>
            <a:ext cx="16498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MainActivity</a:t>
            </a:r>
            <a:endParaRPr kumimoji="1" lang="ko-Kore-KR" altLang="en-US" sz="20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468A0F40-2120-5F4D-BAC8-753C124EF956}"/>
              </a:ext>
            </a:extLst>
          </p:cNvPr>
          <p:cNvCxnSpPr>
            <a:cxnSpLocks/>
            <a:stCxn id="11" idx="2"/>
            <a:endCxn id="24" idx="0"/>
          </p:cNvCxnSpPr>
          <p:nvPr/>
        </p:nvCxnSpPr>
        <p:spPr>
          <a:xfrm flipH="1">
            <a:off x="9042986" y="5318599"/>
            <a:ext cx="2442" cy="284369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5298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6E218753-E41D-4F4C-B4BA-198ED9D48BF1}"/>
              </a:ext>
            </a:extLst>
          </p:cNvPr>
          <p:cNvSpPr txBox="1"/>
          <p:nvPr/>
        </p:nvSpPr>
        <p:spPr>
          <a:xfrm>
            <a:off x="9604651" y="3535053"/>
            <a:ext cx="18950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SearchActivity</a:t>
            </a:r>
            <a:endParaRPr kumimoji="1" lang="ko-Kore-KR" altLang="en-US" sz="20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7711125-64D5-9A45-A69F-EF2F92C23AEA}"/>
              </a:ext>
            </a:extLst>
          </p:cNvPr>
          <p:cNvSpPr/>
          <p:nvPr/>
        </p:nvSpPr>
        <p:spPr>
          <a:xfrm>
            <a:off x="0" y="6602259"/>
            <a:ext cx="12192000" cy="265814"/>
          </a:xfrm>
          <a:prstGeom prst="rect">
            <a:avLst/>
          </a:prstGeom>
          <a:solidFill>
            <a:srgbClr val="1428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B587BD5-E8B6-CD4B-A949-F061C892D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7693" y="595559"/>
            <a:ext cx="1328989" cy="287947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4DF4A83-3795-4C4B-9B96-6A8E5851E5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5903" y="595559"/>
            <a:ext cx="1356689" cy="2939494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0D9AED30-98FE-3E4E-9829-36694CEC88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6798" y="595559"/>
            <a:ext cx="1356689" cy="293949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AC091999-006A-8C42-B77D-06157A3626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2708" y="595559"/>
            <a:ext cx="1328989" cy="2879476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18AAC0CC-1007-F64A-A6B0-FDCDC71AF4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39179" y="4171314"/>
            <a:ext cx="826016" cy="1835591"/>
          </a:xfrm>
          <a:prstGeom prst="rect">
            <a:avLst/>
          </a:prstGeom>
        </p:spPr>
      </p:pic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A0893E3E-7C7B-F044-812B-0D44B2C0E911}"/>
              </a:ext>
            </a:extLst>
          </p:cNvPr>
          <p:cNvCxnSpPr>
            <a:cxnSpLocks/>
          </p:cNvCxnSpPr>
          <p:nvPr/>
        </p:nvCxnSpPr>
        <p:spPr>
          <a:xfrm>
            <a:off x="9045428" y="0"/>
            <a:ext cx="0" cy="318052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146D5B3C-D2DF-E14C-B5B1-11F6B2DB2C4F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10552187" y="318052"/>
            <a:ext cx="1" cy="277507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29383A7C-6DD5-4B49-B295-6BDEF2CB9B5F}"/>
              </a:ext>
            </a:extLst>
          </p:cNvPr>
          <p:cNvCxnSpPr>
            <a:cxnSpLocks/>
          </p:cNvCxnSpPr>
          <p:nvPr/>
        </p:nvCxnSpPr>
        <p:spPr>
          <a:xfrm>
            <a:off x="9045428" y="318052"/>
            <a:ext cx="1506759" cy="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1AAB56B4-D0C1-0946-8BA1-0540D169B2FB}"/>
              </a:ext>
            </a:extLst>
          </p:cNvPr>
          <p:cNvCxnSpPr>
            <a:cxnSpLocks/>
          </p:cNvCxnSpPr>
          <p:nvPr/>
        </p:nvCxnSpPr>
        <p:spPr>
          <a:xfrm>
            <a:off x="1727202" y="318052"/>
            <a:ext cx="7318226" cy="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3406717F-BB93-6D4A-8FC8-8182FC8954EB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7615142" y="318052"/>
            <a:ext cx="1" cy="277507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F58EF0FE-E5E0-A742-8A83-79728A998B37}"/>
              </a:ext>
            </a:extLst>
          </p:cNvPr>
          <p:cNvCxnSpPr>
            <a:cxnSpLocks/>
          </p:cNvCxnSpPr>
          <p:nvPr/>
        </p:nvCxnSpPr>
        <p:spPr>
          <a:xfrm>
            <a:off x="4664246" y="313401"/>
            <a:ext cx="1" cy="277507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7E4970F7-24CE-244F-A9CB-FB25D86000CF}"/>
              </a:ext>
            </a:extLst>
          </p:cNvPr>
          <p:cNvCxnSpPr>
            <a:cxnSpLocks/>
          </p:cNvCxnSpPr>
          <p:nvPr/>
        </p:nvCxnSpPr>
        <p:spPr>
          <a:xfrm>
            <a:off x="1713350" y="300149"/>
            <a:ext cx="1" cy="277507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EC8EBFF6-EC6C-CE46-B1E2-EACC18FBA6FE}"/>
              </a:ext>
            </a:extLst>
          </p:cNvPr>
          <p:cNvCxnSpPr>
            <a:cxnSpLocks/>
            <a:stCxn id="37" idx="2"/>
            <a:endCxn id="19" idx="0"/>
          </p:cNvCxnSpPr>
          <p:nvPr/>
        </p:nvCxnSpPr>
        <p:spPr>
          <a:xfrm>
            <a:off x="10552187" y="3935163"/>
            <a:ext cx="0" cy="236151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A07FD81-C678-4049-863A-22C311E01DE1}"/>
              </a:ext>
            </a:extLst>
          </p:cNvPr>
          <p:cNvSpPr txBox="1"/>
          <p:nvPr/>
        </p:nvSpPr>
        <p:spPr>
          <a:xfrm>
            <a:off x="721465" y="3535053"/>
            <a:ext cx="2180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CarDetailActivity</a:t>
            </a:r>
            <a:endParaRPr kumimoji="1" lang="ko-Kore-KR" altLang="en-US" sz="20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8C27B37-DB28-DB45-9007-757D24D4C9BF}"/>
              </a:ext>
            </a:extLst>
          </p:cNvPr>
          <p:cNvSpPr txBox="1"/>
          <p:nvPr/>
        </p:nvSpPr>
        <p:spPr>
          <a:xfrm>
            <a:off x="3686253" y="3539704"/>
            <a:ext cx="20874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UserInfoActivity</a:t>
            </a:r>
            <a:endParaRPr kumimoji="1" lang="ko-Kore-KR" altLang="en-US" sz="20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40CE0E9-049A-A447-8AA5-6E581FEA960C}"/>
              </a:ext>
            </a:extLst>
          </p:cNvPr>
          <p:cNvSpPr txBox="1"/>
          <p:nvPr/>
        </p:nvSpPr>
        <p:spPr>
          <a:xfrm>
            <a:off x="6475246" y="3535053"/>
            <a:ext cx="24561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CarRegisterActivity</a:t>
            </a:r>
            <a:endParaRPr kumimoji="1" lang="ko-Kore-KR" altLang="en-US" sz="20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150D43F-8DE0-ED43-9C6A-B5BEA5EE2C5B}"/>
              </a:ext>
            </a:extLst>
          </p:cNvPr>
          <p:cNvSpPr txBox="1"/>
          <p:nvPr/>
        </p:nvSpPr>
        <p:spPr>
          <a:xfrm>
            <a:off x="9334545" y="6062386"/>
            <a:ext cx="26468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SearchResultActivity</a:t>
            </a:r>
            <a:endParaRPr kumimoji="1" lang="ko-Kore-KR" altLang="en-US" sz="20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DB0B765A-EF9B-5742-8049-CCAFC220FA69}"/>
              </a:ext>
            </a:extLst>
          </p:cNvPr>
          <p:cNvCxnSpPr>
            <a:cxnSpLocks/>
            <a:stCxn id="5" idx="2"/>
            <a:endCxn id="37" idx="0"/>
          </p:cNvCxnSpPr>
          <p:nvPr/>
        </p:nvCxnSpPr>
        <p:spPr>
          <a:xfrm flipH="1">
            <a:off x="10552187" y="3475035"/>
            <a:ext cx="1" cy="60018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917789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7711125-64D5-9A45-A69F-EF2F92C23AEA}"/>
              </a:ext>
            </a:extLst>
          </p:cNvPr>
          <p:cNvSpPr/>
          <p:nvPr/>
        </p:nvSpPr>
        <p:spPr>
          <a:xfrm>
            <a:off x="0" y="1"/>
            <a:ext cx="12192000" cy="265814"/>
          </a:xfrm>
          <a:prstGeom prst="rect">
            <a:avLst/>
          </a:prstGeom>
          <a:solidFill>
            <a:srgbClr val="1428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F6C6B7-6059-D041-837C-9CD9A5C46B54}"/>
              </a:ext>
            </a:extLst>
          </p:cNvPr>
          <p:cNvSpPr txBox="1"/>
          <p:nvPr/>
        </p:nvSpPr>
        <p:spPr>
          <a:xfrm>
            <a:off x="315433" y="406481"/>
            <a:ext cx="649333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4000" dirty="0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User Flow – </a:t>
            </a:r>
            <a:r>
              <a:rPr kumimoji="1" lang="en-US" altLang="ko-KR" sz="4000" dirty="0" err="1">
                <a:solidFill>
                  <a:srgbClr val="1428A0"/>
                </a:solidFill>
                <a:latin typeface="Noto Sans KR Thin" panose="020B0200000000000000" pitchFamily="34" charset="-128"/>
                <a:ea typeface="Noto Sans KR Thin" panose="020B0200000000000000" pitchFamily="34" charset="-128"/>
              </a:rPr>
              <a:t>LoginAcitivity</a:t>
            </a:r>
            <a:endParaRPr lang="ko-KR" altLang="en-US" sz="4000" dirty="0">
              <a:solidFill>
                <a:srgbClr val="1428A0"/>
              </a:solidFill>
              <a:latin typeface="Noto Sans KR Thin" panose="020B0200000000000000" pitchFamily="34" charset="-128"/>
              <a:ea typeface="Noto Sans KR Thin" panose="020B02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9F5FD0-A52E-694D-9414-172579EF0502}"/>
              </a:ext>
            </a:extLst>
          </p:cNvPr>
          <p:cNvSpPr txBox="1"/>
          <p:nvPr/>
        </p:nvSpPr>
        <p:spPr>
          <a:xfrm>
            <a:off x="4084320" y="822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/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B5F24CFC-D749-CB42-BD5D-4A92179341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096" y="1255033"/>
            <a:ext cx="2323415" cy="5034067"/>
          </a:xfrm>
          <a:prstGeom prst="rect">
            <a:avLst/>
          </a:prstGeom>
        </p:spPr>
      </p:pic>
      <p:pic>
        <p:nvPicPr>
          <p:cNvPr id="3" name="Screen_Recording_20221211_174412_CAU Dealer" descr="Screen_Recording_20221211_174412_CAU Dealer">
            <a:hlinkClick r:id="" action="ppaction://media"/>
            <a:extLst>
              <a:ext uri="{FF2B5EF4-FFF2-40B4-BE49-F238E27FC236}">
                <a16:creationId xmlns:a16="http://schemas.microsoft.com/office/drawing/2014/main" id="{35E185C2-B201-4448-8FCA-9EDDF362E7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53355" y="519023"/>
            <a:ext cx="2523212" cy="6158348"/>
          </a:xfrm>
          <a:prstGeom prst="rect">
            <a:avLst/>
          </a:prstGeom>
        </p:spPr>
      </p:pic>
      <p:sp>
        <p:nvSpPr>
          <p:cNvPr id="12" name="모서리가 둥근 직사각형 11">
            <a:extLst>
              <a:ext uri="{FF2B5EF4-FFF2-40B4-BE49-F238E27FC236}">
                <a16:creationId xmlns:a16="http://schemas.microsoft.com/office/drawing/2014/main" id="{5306AAC4-E65D-0146-B397-C88764763656}"/>
              </a:ext>
            </a:extLst>
          </p:cNvPr>
          <p:cNvSpPr/>
          <p:nvPr/>
        </p:nvSpPr>
        <p:spPr>
          <a:xfrm>
            <a:off x="4444395" y="2358278"/>
            <a:ext cx="2051416" cy="467694"/>
          </a:xfrm>
          <a:prstGeom prst="roundRect">
            <a:avLst/>
          </a:prstGeom>
          <a:solidFill>
            <a:schemeClr val="accent6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dirty="0">
                <a:solidFill>
                  <a:schemeClr val="bg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User</a:t>
            </a:r>
            <a:endParaRPr kumimoji="1" lang="ko-Kore-KR" altLang="en-US" sz="2000" dirty="0">
              <a:solidFill>
                <a:schemeClr val="bg1"/>
              </a:solidFill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15" name="모서리가 둥근 직사각형 14">
            <a:extLst>
              <a:ext uri="{FF2B5EF4-FFF2-40B4-BE49-F238E27FC236}">
                <a16:creationId xmlns:a16="http://schemas.microsoft.com/office/drawing/2014/main" id="{4C12D357-BFD0-DF40-8048-B22C791F7632}"/>
              </a:ext>
            </a:extLst>
          </p:cNvPr>
          <p:cNvSpPr/>
          <p:nvPr/>
        </p:nvSpPr>
        <p:spPr>
          <a:xfrm>
            <a:off x="4444395" y="3477639"/>
            <a:ext cx="2051416" cy="590166"/>
          </a:xfrm>
          <a:prstGeom prst="roundRect">
            <a:avLst/>
          </a:prstGeom>
          <a:solidFill>
            <a:srgbClr val="1428A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bg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Android Library</a:t>
            </a:r>
            <a:endParaRPr kumimoji="1" lang="ko-Kore-KR" altLang="en-US" dirty="0">
              <a:solidFill>
                <a:schemeClr val="bg1"/>
              </a:solidFill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16" name="모서리가 둥근 직사각형 15">
            <a:extLst>
              <a:ext uri="{FF2B5EF4-FFF2-40B4-BE49-F238E27FC236}">
                <a16:creationId xmlns:a16="http://schemas.microsoft.com/office/drawing/2014/main" id="{3E6EF1AA-CA7E-DB41-8AB6-06505EAE65D3}"/>
              </a:ext>
            </a:extLst>
          </p:cNvPr>
          <p:cNvSpPr/>
          <p:nvPr/>
        </p:nvSpPr>
        <p:spPr>
          <a:xfrm>
            <a:off x="4444395" y="4973801"/>
            <a:ext cx="2048997" cy="825704"/>
          </a:xfrm>
          <a:prstGeom prst="roundRect">
            <a:avLst/>
          </a:prstGeom>
          <a:solidFill>
            <a:srgbClr val="FFCA29">
              <a:alpha val="7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dirty="0">
                <a:solidFill>
                  <a:schemeClr val="bg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Data</a:t>
            </a:r>
            <a:endParaRPr kumimoji="1" lang="ko-Kore-KR" altLang="en-US" sz="2000" dirty="0">
              <a:solidFill>
                <a:schemeClr val="bg1"/>
              </a:solidFill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E3A1B7F-650A-D848-857D-C46D38FEA1E7}"/>
              </a:ext>
            </a:extLst>
          </p:cNvPr>
          <p:cNvSpPr/>
          <p:nvPr/>
        </p:nvSpPr>
        <p:spPr>
          <a:xfrm>
            <a:off x="712873" y="3835400"/>
            <a:ext cx="2106528" cy="84388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F06B46F2-5A63-7145-B48F-9CB947C303E6}"/>
              </a:ext>
            </a:extLst>
          </p:cNvPr>
          <p:cNvCxnSpPr>
            <a:cxnSpLocks/>
            <a:stCxn id="17" idx="3"/>
            <a:endCxn id="15" idx="1"/>
          </p:cNvCxnSpPr>
          <p:nvPr/>
        </p:nvCxnSpPr>
        <p:spPr>
          <a:xfrm flipV="1">
            <a:off x="2819401" y="3772722"/>
            <a:ext cx="1624994" cy="484619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BD4A399B-6D29-A042-822E-EE77990E4819}"/>
              </a:ext>
            </a:extLst>
          </p:cNvPr>
          <p:cNvCxnSpPr>
            <a:cxnSpLocks/>
          </p:cNvCxnSpPr>
          <p:nvPr/>
        </p:nvCxnSpPr>
        <p:spPr>
          <a:xfrm flipH="1">
            <a:off x="5141607" y="4067805"/>
            <a:ext cx="1209" cy="905996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D1D31F80-1714-3D4F-BAC6-B10102F76FEB}"/>
              </a:ext>
            </a:extLst>
          </p:cNvPr>
          <p:cNvCxnSpPr>
            <a:cxnSpLocks/>
          </p:cNvCxnSpPr>
          <p:nvPr/>
        </p:nvCxnSpPr>
        <p:spPr>
          <a:xfrm flipV="1">
            <a:off x="5791200" y="4067805"/>
            <a:ext cx="0" cy="905996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9535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4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853</TotalTime>
  <Words>331</Words>
  <Application>Microsoft Macintosh PowerPoint</Application>
  <PresentationFormat>와이드스크린</PresentationFormat>
  <Paragraphs>91</Paragraphs>
  <Slides>15</Slides>
  <Notes>0</Notes>
  <HiddenSlides>0</HiddenSlides>
  <MMClips>5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Noto Sans KR Thin</vt:lpstr>
      <vt:lpstr>Noto Sans KR Medium</vt:lpstr>
      <vt:lpstr>Arial</vt:lpstr>
      <vt:lpstr>맑은 고딕</vt:lpstr>
      <vt:lpstr>Noto Sans KR</vt:lpstr>
      <vt:lpstr>Apple SD Gothic Neo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이의제</dc:creator>
  <cp:lastModifiedBy>이의제</cp:lastModifiedBy>
  <cp:revision>99</cp:revision>
  <dcterms:created xsi:type="dcterms:W3CDTF">2022-06-30T13:50:00Z</dcterms:created>
  <dcterms:modified xsi:type="dcterms:W3CDTF">2022-12-11T14:48:31Z</dcterms:modified>
</cp:coreProperties>
</file>

<file path=docProps/thumbnail.jpeg>
</file>